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3"/>
  </p:notesMasterIdLst>
  <p:handoutMasterIdLst>
    <p:handoutMasterId r:id="rId84"/>
  </p:handoutMasterIdLst>
  <p:sldIdLst>
    <p:sldId id="378" r:id="rId2"/>
    <p:sldId id="288" r:id="rId3"/>
    <p:sldId id="290" r:id="rId4"/>
    <p:sldId id="280" r:id="rId5"/>
    <p:sldId id="281" r:id="rId6"/>
    <p:sldId id="480" r:id="rId7"/>
    <p:sldId id="285" r:id="rId8"/>
    <p:sldId id="481" r:id="rId9"/>
    <p:sldId id="482" r:id="rId10"/>
    <p:sldId id="483" r:id="rId11"/>
    <p:sldId id="484" r:id="rId12"/>
    <p:sldId id="485" r:id="rId13"/>
    <p:sldId id="486" r:id="rId14"/>
    <p:sldId id="487" r:id="rId15"/>
    <p:sldId id="488" r:id="rId16"/>
    <p:sldId id="489" r:id="rId17"/>
    <p:sldId id="490" r:id="rId18"/>
    <p:sldId id="491" r:id="rId19"/>
    <p:sldId id="492" r:id="rId20"/>
    <p:sldId id="493" r:id="rId21"/>
    <p:sldId id="494" r:id="rId22"/>
    <p:sldId id="495" r:id="rId23"/>
    <p:sldId id="496" r:id="rId24"/>
    <p:sldId id="497" r:id="rId25"/>
    <p:sldId id="498" r:id="rId26"/>
    <p:sldId id="499"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0" r:id="rId48"/>
    <p:sldId id="521" r:id="rId49"/>
    <p:sldId id="522" r:id="rId50"/>
    <p:sldId id="523" r:id="rId51"/>
    <p:sldId id="524" r:id="rId52"/>
    <p:sldId id="525" r:id="rId53"/>
    <p:sldId id="526" r:id="rId54"/>
    <p:sldId id="527" r:id="rId55"/>
    <p:sldId id="528" r:id="rId56"/>
    <p:sldId id="529" r:id="rId57"/>
    <p:sldId id="530" r:id="rId58"/>
    <p:sldId id="531" r:id="rId59"/>
    <p:sldId id="532" r:id="rId60"/>
    <p:sldId id="533" r:id="rId61"/>
    <p:sldId id="534" r:id="rId62"/>
    <p:sldId id="535" r:id="rId63"/>
    <p:sldId id="536" r:id="rId64"/>
    <p:sldId id="537" r:id="rId65"/>
    <p:sldId id="538" r:id="rId66"/>
    <p:sldId id="539" r:id="rId67"/>
    <p:sldId id="540" r:id="rId68"/>
    <p:sldId id="541" r:id="rId69"/>
    <p:sldId id="542" r:id="rId70"/>
    <p:sldId id="543" r:id="rId71"/>
    <p:sldId id="544" r:id="rId72"/>
    <p:sldId id="545" r:id="rId73"/>
    <p:sldId id="546" r:id="rId74"/>
    <p:sldId id="547" r:id="rId75"/>
    <p:sldId id="548" r:id="rId76"/>
    <p:sldId id="549" r:id="rId77"/>
    <p:sldId id="550" r:id="rId78"/>
    <p:sldId id="551" r:id="rId79"/>
    <p:sldId id="552" r:id="rId80"/>
    <p:sldId id="553" r:id="rId81"/>
    <p:sldId id="385" r:id="rId82"/>
  </p:sldIdLst>
  <p:sldSz cx="9144000" cy="6858000" type="screen4x3"/>
  <p:notesSz cx="6858000" cy="9144000"/>
  <p:embeddedFontLst>
    <p:embeddedFont>
      <p:font typeface="Open Sans Semibold" panose="020B0706030804020204" pitchFamily="34" charset="0"/>
      <p:bold r:id="rId85"/>
      <p:boldItalic r:id="rId86"/>
    </p:embeddedFont>
    <p:embeddedFont>
      <p:font typeface="Calibri" panose="020F0502020204030204" pitchFamily="34" charset="0"/>
      <p:regular r:id="rId87"/>
      <p:bold r:id="rId88"/>
      <p:italic r:id="rId89"/>
      <p:boldItalic r:id="rId90"/>
    </p:embeddedFont>
    <p:embeddedFont>
      <p:font typeface="Bebas Neue" panose="020B0506020202020201" pitchFamily="34" charset="0"/>
      <p:regular r:id="rId91"/>
    </p:embeddedFont>
    <p:embeddedFont>
      <p:font typeface="Calibri Light" panose="020F0302020204030204" pitchFamily="34" charset="0"/>
      <p:regular r:id="rId92"/>
      <p:italic r:id="rId93"/>
    </p:embeddedFont>
    <p:embeddedFont>
      <p:font typeface="Open Sans Light" panose="020B0306030504020204" pitchFamily="34" charset="0"/>
      <p:regular r:id="rId94"/>
      <p: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D9D9D9"/>
    <a:srgbClr val="B2B2B2"/>
    <a:srgbClr val="F61A49"/>
    <a:srgbClr val="A6A6A6"/>
    <a:srgbClr val="7F7F7F"/>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7995" autoAdjust="0"/>
  </p:normalViewPr>
  <p:slideViewPr>
    <p:cSldViewPr snapToGrid="0" snapToObjects="1" showGuides="1">
      <p:cViewPr varScale="1">
        <p:scale>
          <a:sx n="113" d="100"/>
          <a:sy n="113" d="100"/>
        </p:scale>
        <p:origin x="-1920" y="-11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12636"/>
    </p:cViewPr>
  </p:sorterViewPr>
  <p:notesViewPr>
    <p:cSldViewPr snapToGrid="0" snapToObjects="1" showGuides="1">
      <p:cViewPr varScale="1">
        <p:scale>
          <a:sx n="83" d="100"/>
          <a:sy n="83" d="100"/>
        </p:scale>
        <p:origin x="-2928" y="-78"/>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6/6/2016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06.06.2016</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9144000" cy="5816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Bar"/>
          <p:cNvSpPr/>
          <p:nvPr userDrawn="1"/>
        </p:nvSpPr>
        <p:spPr bwMode="ltGray">
          <a:xfrm>
            <a:off x="0" y="5816600"/>
            <a:ext cx="9144000"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cNvSpPr>
            <a:spLocks noGrp="1"/>
          </p:cNvSpPr>
          <p:nvPr>
            <p:ph type="ctrTitle"/>
          </p:nvPr>
        </p:nvSpPr>
        <p:spPr bwMode="gray">
          <a:xfrm>
            <a:off x="791508" y="0"/>
            <a:ext cx="7560984" cy="3744000"/>
          </a:xfrm>
        </p:spPr>
        <p:txBody>
          <a:bodyPr anchor="b"/>
          <a:lstStyle>
            <a:lvl1pPr algn="ctr">
              <a:lnSpc>
                <a:spcPct val="80000"/>
              </a:lnSpc>
              <a:spcBef>
                <a:spcPts val="0"/>
              </a:spcBef>
              <a:spcAft>
                <a:spcPts val="1000"/>
              </a:spcAft>
              <a:defRPr sz="7000">
                <a:solidFill>
                  <a:srgbClr val="FFFFFF"/>
                </a:solidFill>
                <a:latin typeface="Bebas Neue" panose="020B0506020202020201" pitchFamily="34" charset="0"/>
              </a:defRPr>
            </a:lvl1pPr>
          </a:lstStyle>
          <a:p>
            <a:r>
              <a:rPr lang="en-US" dirty="0" smtClean="0"/>
              <a:t>Click to edit Master title style</a:t>
            </a:r>
            <a:endParaRPr lang="en-US" dirty="0"/>
          </a:p>
        </p:txBody>
      </p:sp>
      <p:sp>
        <p:nvSpPr>
          <p:cNvPr id="3" name="Subtitle"/>
          <p:cNvSpPr>
            <a:spLocks noGrp="1"/>
          </p:cNvSpPr>
          <p:nvPr>
            <p:ph type="subTitle" idx="1"/>
          </p:nvPr>
        </p:nvSpPr>
        <p:spPr bwMode="gray">
          <a:xfrm>
            <a:off x="791508" y="3744000"/>
            <a:ext cx="7560984" cy="2070000"/>
          </a:xfrm>
        </p:spPr>
        <p:txBody>
          <a:bodyPr/>
          <a:lstStyle>
            <a:lvl1pPr marL="0" indent="0" algn="ctr">
              <a:buNone/>
              <a:defRPr sz="32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cNvSpPr>
            <a:spLocks noGrp="1"/>
          </p:cNvSpPr>
          <p:nvPr>
            <p:ph type="dt" sz="half" idx="10"/>
          </p:nvPr>
        </p:nvSpPr>
        <p:spPr/>
        <p:txBody>
          <a:bodyPr/>
          <a:lstStyle/>
          <a:p>
            <a:fld id="{E7E6BEA8-66BA-41D2-BDCB-70A15959C505}" type="datetime1">
              <a:rPr lang="en-US" smtClean="0"/>
              <a:t>6/6/2016</a:t>
            </a:fld>
            <a:endParaRPr lang="en-US"/>
          </a:p>
        </p:txBody>
      </p:sp>
      <p:sp>
        <p:nvSpPr>
          <p:cNvPr id="5" name="Footer"/>
          <p:cNvSpPr>
            <a:spLocks noGrp="1"/>
          </p:cNvSpPr>
          <p:nvPr>
            <p:ph type="ftr" sz="quarter" idx="11"/>
          </p:nvPr>
        </p:nvSpPr>
        <p:spPr/>
        <p:txBody>
          <a:bodyPr/>
          <a:lstStyle/>
          <a:p>
            <a:r>
              <a:rPr lang="en-US" smtClean="0"/>
              <a:t>Footer</a:t>
            </a:r>
            <a:endParaRPr lang="en-US"/>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lvl1pPr algn="ct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A75BEEBF-3D9C-4496-B740-7927511BBB5F}" type="datetime1">
              <a:rPr lang="en-US" smtClean="0"/>
              <a:t>6/6/2016</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lvl1pPr algn="ct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A75BEEBF-3D9C-4496-B740-7927511BBB5F}" type="datetime1">
              <a:rPr lang="en-US" smtClean="0"/>
              <a:t>6/6/2016</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2198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75A585E1-15C6-4E4F-A72A-F9E3F34CCAF4}" type="datetime1">
              <a:rPr lang="en-US" smtClean="0"/>
              <a:t>6/6/2016</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B2B510D3-33D3-4BB5-84AB-1D8EFE048C96}" type="datetime1">
              <a:rPr lang="en-US" smtClean="0"/>
              <a:t>6/6/2016</a:t>
            </a:fld>
            <a:endParaRPr lang="en-US"/>
          </a:p>
        </p:txBody>
      </p:sp>
      <p:sp>
        <p:nvSpPr>
          <p:cNvPr id="3" name="Footer"/>
          <p:cNvSpPr>
            <a:spLocks noGrp="1"/>
          </p:cNvSpPr>
          <p:nvPr>
            <p:ph type="ftr" sz="quarter" idx="11"/>
          </p:nvPr>
        </p:nvSpPr>
        <p:spPr/>
        <p:txBody>
          <a:bodyPr/>
          <a:lstStyle/>
          <a:p>
            <a:r>
              <a:rPr lang="en-US" smtClean="0"/>
              <a:t>Footer</a:t>
            </a:r>
            <a:endParaRPr lang="en-US"/>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396000" y="1512000"/>
            <a:ext cx="83520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7667859" y="6084000"/>
            <a:ext cx="1080141" cy="360000"/>
          </a:xfrm>
          <a:prstGeom prst="rect">
            <a:avLst/>
          </a:prstGeom>
        </p:spPr>
        <p:txBody>
          <a:bodyPr vert="horz" lIns="0" tIns="0" rIns="0" bIns="0" rtlCol="0" anchor="b"/>
          <a:lstStyle>
            <a:lvl1pPr algn="r">
              <a:defRPr sz="1200">
                <a:solidFill>
                  <a:schemeClr val="bg1">
                    <a:lumMod val="50000"/>
                  </a:schemeClr>
                </a:solidFill>
              </a:defRPr>
            </a:lvl1pPr>
          </a:lstStyle>
          <a:p>
            <a:fld id="{FD1A9DAE-CBC5-424A-B69F-21811FC1E509}" type="datetime1">
              <a:rPr lang="en-US" smtClean="0"/>
              <a:t>6/6/2016</a:t>
            </a:fld>
            <a:endParaRPr lang="en-US" dirty="0"/>
          </a:p>
        </p:txBody>
      </p:sp>
      <p:sp>
        <p:nvSpPr>
          <p:cNvPr id="5" name="Footer"/>
          <p:cNvSpPr>
            <a:spLocks noGrp="1"/>
          </p:cNvSpPr>
          <p:nvPr>
            <p:ph type="ftr" sz="quarter" idx="3"/>
          </p:nvPr>
        </p:nvSpPr>
        <p:spPr>
          <a:xfrm>
            <a:off x="2951484" y="6084000"/>
            <a:ext cx="3240422"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smtClean="0"/>
              <a:t>Footer</a:t>
            </a:r>
            <a:endParaRPr lang="en-US" dirty="0"/>
          </a:p>
        </p:txBody>
      </p:sp>
      <p:sp>
        <p:nvSpPr>
          <p:cNvPr id="6" name="Slide Number"/>
          <p:cNvSpPr>
            <a:spLocks noGrp="1"/>
          </p:cNvSpPr>
          <p:nvPr>
            <p:ph type="sldNum" sz="quarter" idx="4"/>
          </p:nvPr>
        </p:nvSpPr>
        <p:spPr>
          <a:xfrm>
            <a:off x="396000" y="6084000"/>
            <a:ext cx="675088"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654" r:id="rId2"/>
    <p:sldLayoutId id="2147483738" r:id="rId3"/>
    <p:sldLayoutId id="2147483665" r:id="rId4"/>
    <p:sldLayoutId id="21474836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p:cNvGrpSpPr/>
          <p:nvPr/>
        </p:nvGrpSpPr>
        <p:grpSpPr>
          <a:xfrm>
            <a:off x="-4764" y="-1045694"/>
            <a:ext cx="9714638" cy="6531369"/>
            <a:chOff x="-4764" y="-1045694"/>
            <a:chExt cx="9714638" cy="6531369"/>
          </a:xfrm>
        </p:grpSpPr>
        <p:grpSp>
          <p:nvGrpSpPr>
            <p:cNvPr id="298" name="Gruppieren 297"/>
            <p:cNvGrpSpPr/>
            <p:nvPr/>
          </p:nvGrpSpPr>
          <p:grpSpPr bwMode="gray">
            <a:xfrm flipH="1">
              <a:off x="-4764" y="-324596"/>
              <a:ext cx="4322035" cy="3934571"/>
              <a:chOff x="306502" y="290002"/>
              <a:chExt cx="5540261" cy="5043585"/>
            </a:xfrm>
          </p:grpSpPr>
          <p:sp>
            <p:nvSpPr>
              <p:cNvPr id="308" name="Rechteck 18"/>
              <p:cNvSpPr/>
              <p:nvPr/>
            </p:nvSpPr>
            <p:spPr bwMode="gray">
              <a:xfrm>
                <a:off x="306502" y="290002"/>
                <a:ext cx="5540261" cy="5043585"/>
              </a:xfrm>
              <a:custGeom>
                <a:avLst/>
                <a:gdLst/>
                <a:ahLst/>
                <a:cxnLst/>
                <a:rect l="l" t="t" r="r" b="b"/>
                <a:pathLst>
                  <a:path w="5540261" h="5043585">
                    <a:moveTo>
                      <a:pt x="1772611" y="5"/>
                    </a:moveTo>
                    <a:cubicBezTo>
                      <a:pt x="1857312" y="235"/>
                      <a:pt x="1943270" y="8944"/>
                      <a:pt x="2029480" y="26789"/>
                    </a:cubicBezTo>
                    <a:cubicBezTo>
                      <a:pt x="2428712" y="108520"/>
                      <a:pt x="2746340" y="370496"/>
                      <a:pt x="2915562" y="709589"/>
                    </a:cubicBezTo>
                    <a:cubicBezTo>
                      <a:pt x="3056448" y="976185"/>
                      <a:pt x="3038667" y="1182051"/>
                      <a:pt x="3075720" y="1399927"/>
                    </a:cubicBezTo>
                    <a:cubicBezTo>
                      <a:pt x="3116901" y="1639834"/>
                      <a:pt x="3259597" y="1767130"/>
                      <a:pt x="3405304" y="1825992"/>
                    </a:cubicBezTo>
                    <a:cubicBezTo>
                      <a:pt x="3547689" y="1885743"/>
                      <a:pt x="3740953" y="1896275"/>
                      <a:pt x="3938782" y="1757871"/>
                    </a:cubicBezTo>
                    <a:cubicBezTo>
                      <a:pt x="4084604" y="1651192"/>
                      <a:pt x="4225648" y="1533334"/>
                      <a:pt x="4415210" y="1423839"/>
                    </a:cubicBezTo>
                    <a:cubicBezTo>
                      <a:pt x="4610849" y="1303818"/>
                      <a:pt x="4837664" y="1227059"/>
                      <a:pt x="5083826" y="1209188"/>
                    </a:cubicBezTo>
                    <a:cubicBezTo>
                      <a:pt x="5241296" y="1197492"/>
                      <a:pt x="5394772" y="1210715"/>
                      <a:pt x="5540261" y="1246026"/>
                    </a:cubicBezTo>
                    <a:lnTo>
                      <a:pt x="5540261" y="4126162"/>
                    </a:lnTo>
                    <a:cubicBezTo>
                      <a:pt x="5463864" y="4146423"/>
                      <a:pt x="5384556" y="4159037"/>
                      <a:pt x="5303223" y="4165214"/>
                    </a:cubicBezTo>
                    <a:cubicBezTo>
                      <a:pt x="4603050" y="4215687"/>
                      <a:pt x="3982519" y="3773216"/>
                      <a:pt x="3782336" y="3132750"/>
                    </a:cubicBezTo>
                    <a:cubicBezTo>
                      <a:pt x="3780231" y="3131535"/>
                      <a:pt x="3779341" y="3128217"/>
                      <a:pt x="3779340" y="3128213"/>
                    </a:cubicBezTo>
                    <a:cubicBezTo>
                      <a:pt x="3778487" y="3125031"/>
                      <a:pt x="3778452" y="3124898"/>
                      <a:pt x="3778450" y="3124892"/>
                    </a:cubicBezTo>
                    <a:cubicBezTo>
                      <a:pt x="3697500" y="2876059"/>
                      <a:pt x="3681829" y="2664914"/>
                      <a:pt x="3647121" y="2462427"/>
                    </a:cubicBezTo>
                    <a:cubicBezTo>
                      <a:pt x="3605941" y="2222520"/>
                      <a:pt x="3463245" y="2095224"/>
                      <a:pt x="3317538" y="2036362"/>
                    </a:cubicBezTo>
                    <a:cubicBezTo>
                      <a:pt x="3175152" y="1976611"/>
                      <a:pt x="2981889" y="1966079"/>
                      <a:pt x="2784059" y="2104483"/>
                    </a:cubicBezTo>
                    <a:cubicBezTo>
                      <a:pt x="2688466" y="2172796"/>
                      <a:pt x="2598864" y="2250182"/>
                      <a:pt x="2499950" y="2319384"/>
                    </a:cubicBezTo>
                    <a:cubicBezTo>
                      <a:pt x="2174770" y="2547063"/>
                      <a:pt x="1869152" y="2575518"/>
                      <a:pt x="1575998" y="2650466"/>
                    </a:cubicBezTo>
                    <a:cubicBezTo>
                      <a:pt x="1426545" y="2690490"/>
                      <a:pt x="1361237" y="2798744"/>
                      <a:pt x="1335784" y="2896324"/>
                    </a:cubicBezTo>
                    <a:cubicBezTo>
                      <a:pt x="1309440" y="2990583"/>
                      <a:pt x="1319458" y="3114258"/>
                      <a:pt x="1426032" y="3226312"/>
                    </a:cubicBezTo>
                    <a:cubicBezTo>
                      <a:pt x="1503775" y="3310493"/>
                      <a:pt x="1591481" y="3392007"/>
                      <a:pt x="1678452" y="3503972"/>
                    </a:cubicBezTo>
                    <a:cubicBezTo>
                      <a:pt x="1862032" y="3730659"/>
                      <a:pt x="1938515" y="4035858"/>
                      <a:pt x="1858183" y="4340341"/>
                    </a:cubicBezTo>
                    <a:cubicBezTo>
                      <a:pt x="1724512" y="4844194"/>
                      <a:pt x="1208725" y="5144275"/>
                      <a:pt x="703556" y="5012609"/>
                    </a:cubicBezTo>
                    <a:cubicBezTo>
                      <a:pt x="199602" y="4878838"/>
                      <a:pt x="-100641" y="4363050"/>
                      <a:pt x="30924" y="3857980"/>
                    </a:cubicBezTo>
                    <a:cubicBezTo>
                      <a:pt x="102663" y="3587833"/>
                      <a:pt x="283012" y="3377584"/>
                      <a:pt x="513318" y="3260737"/>
                    </a:cubicBezTo>
                    <a:cubicBezTo>
                      <a:pt x="678656" y="3173747"/>
                      <a:pt x="818711" y="3145138"/>
                      <a:pt x="955205" y="3103246"/>
                    </a:cubicBezTo>
                    <a:cubicBezTo>
                      <a:pt x="1102876" y="3056580"/>
                      <a:pt x="1169965" y="2954968"/>
                      <a:pt x="1195418" y="2857388"/>
                    </a:cubicBezTo>
                    <a:cubicBezTo>
                      <a:pt x="1219657" y="2761913"/>
                      <a:pt x="1238073" y="2618166"/>
                      <a:pt x="1131500" y="2506111"/>
                    </a:cubicBezTo>
                    <a:cubicBezTo>
                      <a:pt x="1036346" y="2403457"/>
                      <a:pt x="703737" y="2118797"/>
                      <a:pt x="555844" y="1660093"/>
                    </a:cubicBezTo>
                    <a:cubicBezTo>
                      <a:pt x="492786" y="1458079"/>
                      <a:pt x="478655" y="1239403"/>
                      <a:pt x="523655" y="1015569"/>
                    </a:cubicBezTo>
                    <a:cubicBezTo>
                      <a:pt x="648446" y="412207"/>
                      <a:pt x="1179711" y="-1608"/>
                      <a:pt x="1772611" y="5"/>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sp>
            <p:nvSpPr>
              <p:cNvPr id="309" name="Ellipse 308"/>
              <p:cNvSpPr/>
              <p:nvPr/>
            </p:nvSpPr>
            <p:spPr bwMode="gray">
              <a:xfrm>
                <a:off x="967117" y="476233"/>
                <a:ext cx="2198376" cy="2198374"/>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1600" dirty="0" smtClean="0">
                    <a:solidFill>
                      <a:schemeClr val="bg1"/>
                    </a:solidFill>
                    <a:latin typeface="Bebas Neue" panose="020B0506020202020201" pitchFamily="34" charset="0"/>
                  </a:rPr>
                  <a:t>This text can be replaced </a:t>
                </a:r>
                <a:br>
                  <a:rPr lang="en-US" sz="1600" dirty="0" smtClean="0">
                    <a:solidFill>
                      <a:schemeClr val="bg1"/>
                    </a:solidFill>
                    <a:latin typeface="Bebas Neue" panose="020B0506020202020201" pitchFamily="34" charset="0"/>
                  </a:rPr>
                </a:br>
                <a:r>
                  <a:rPr lang="en-US" sz="1600" dirty="0" smtClean="0">
                    <a:solidFill>
                      <a:schemeClr val="bg1"/>
                    </a:solidFill>
                    <a:latin typeface="Bebas Neue" panose="020B0506020202020201" pitchFamily="34" charset="0"/>
                  </a:rPr>
                  <a:t>with your own text.</a:t>
                </a:r>
                <a:endParaRPr lang="en-US" sz="1600" dirty="0">
                  <a:latin typeface="Bebas Neue" panose="020B0506020202020201" pitchFamily="34" charset="0"/>
                </a:endParaRPr>
              </a:p>
            </p:txBody>
          </p:sp>
          <p:sp>
            <p:nvSpPr>
              <p:cNvPr id="310" name="Ellipse 309"/>
              <p:cNvSpPr/>
              <p:nvPr/>
            </p:nvSpPr>
            <p:spPr bwMode="gray">
              <a:xfrm>
                <a:off x="443862" y="3576701"/>
                <a:ext cx="1612918" cy="1612916"/>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4000" dirty="0" smtClean="0">
                    <a:latin typeface="Bebas Neue" panose="020B0506020202020201" pitchFamily="34" charset="0"/>
                  </a:rPr>
                  <a:t>50%</a:t>
                </a:r>
                <a:endParaRPr lang="en-US" sz="4000" dirty="0">
                  <a:latin typeface="Bebas Neue" panose="020B0506020202020201" pitchFamily="34" charset="0"/>
                </a:endParaRPr>
              </a:p>
            </p:txBody>
          </p:sp>
          <p:sp>
            <p:nvSpPr>
              <p:cNvPr id="311" name="Rechteck 22"/>
              <p:cNvSpPr/>
              <p:nvPr/>
            </p:nvSpPr>
            <p:spPr bwMode="gray">
              <a:xfrm>
                <a:off x="4216380" y="1680459"/>
                <a:ext cx="1630383" cy="2603396"/>
              </a:xfrm>
              <a:custGeom>
                <a:avLst/>
                <a:gdLst/>
                <a:ahLst/>
                <a:cxnLst/>
                <a:rect l="l" t="t" r="r" b="b"/>
                <a:pathLst>
                  <a:path w="1630383" h="2603396">
                    <a:moveTo>
                      <a:pt x="1301698" y="0"/>
                    </a:moveTo>
                    <a:cubicBezTo>
                      <a:pt x="1415387" y="0"/>
                      <a:pt x="1525672" y="14575"/>
                      <a:pt x="1630383" y="43506"/>
                    </a:cubicBezTo>
                    <a:lnTo>
                      <a:pt x="1630383" y="2559891"/>
                    </a:lnTo>
                    <a:cubicBezTo>
                      <a:pt x="1525672" y="2588821"/>
                      <a:pt x="1415387" y="2603396"/>
                      <a:pt x="1301698" y="2603396"/>
                    </a:cubicBezTo>
                    <a:cubicBezTo>
                      <a:pt x="582790" y="2603396"/>
                      <a:pt x="0" y="2020606"/>
                      <a:pt x="0" y="1301698"/>
                    </a:cubicBezTo>
                    <a:cubicBezTo>
                      <a:pt x="0" y="582790"/>
                      <a:pt x="582790" y="0"/>
                      <a:pt x="1301698" y="0"/>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grpSp>
        <p:grpSp>
          <p:nvGrpSpPr>
            <p:cNvPr id="299" name="Gruppieren 298"/>
            <p:cNvGrpSpPr/>
            <p:nvPr/>
          </p:nvGrpSpPr>
          <p:grpSpPr bwMode="gray">
            <a:xfrm flipH="1">
              <a:off x="4944783" y="-1045694"/>
              <a:ext cx="4765091" cy="5136214"/>
              <a:chOff x="3233673" y="809927"/>
              <a:chExt cx="4765091" cy="5136214"/>
            </a:xfrm>
          </p:grpSpPr>
          <p:sp>
            <p:nvSpPr>
              <p:cNvPr id="303"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4" name="Gruppieren 303"/>
              <p:cNvGrpSpPr/>
              <p:nvPr/>
            </p:nvGrpSpPr>
            <p:grpSpPr bwMode="gray">
              <a:xfrm>
                <a:off x="3233673" y="1648930"/>
                <a:ext cx="4765091" cy="4154458"/>
                <a:chOff x="3233673" y="1648930"/>
                <a:chExt cx="4765091" cy="4154458"/>
              </a:xfrm>
            </p:grpSpPr>
            <p:sp>
              <p:nvSpPr>
                <p:cNvPr id="305" name="Ellipse 304"/>
                <p:cNvSpPr/>
                <p:nvPr/>
              </p:nvSpPr>
              <p:spPr bwMode="gray">
                <a:xfrm>
                  <a:off x="3233673" y="1648930"/>
                  <a:ext cx="1925404" cy="1925402"/>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5400" dirty="0" smtClean="0">
                      <a:latin typeface="Bebas Neue" panose="020B0506020202020201" pitchFamily="34" charset="0"/>
                    </a:rPr>
                    <a:t>52%</a:t>
                  </a:r>
                  <a:endParaRPr lang="en-US" sz="5400" dirty="0">
                    <a:latin typeface="Bebas Neue" panose="020B0506020202020201" pitchFamily="34" charset="0"/>
                  </a:endParaRPr>
                </a:p>
              </p:txBody>
            </p:sp>
            <p:sp>
              <p:nvSpPr>
                <p:cNvPr id="306" name="Ellipse 305"/>
                <p:cNvSpPr/>
                <p:nvPr/>
              </p:nvSpPr>
              <p:spPr bwMode="gray">
                <a:xfrm>
                  <a:off x="4865520" y="4190472"/>
                  <a:ext cx="1612918" cy="161291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5400" dirty="0" smtClean="0">
                      <a:latin typeface="Bebas Neue" panose="020B0506020202020201" pitchFamily="34" charset="0"/>
                    </a:rPr>
                    <a:t>23%</a:t>
                  </a:r>
                  <a:endParaRPr lang="en-US" sz="5400" dirty="0">
                    <a:latin typeface="Bebas Neue" panose="020B0506020202020201" pitchFamily="34" charset="0"/>
                  </a:endParaRPr>
                </a:p>
              </p:txBody>
            </p:sp>
            <p:sp>
              <p:nvSpPr>
                <p:cNvPr id="307" name="Ellipse 306"/>
                <p:cNvSpPr/>
                <p:nvPr/>
              </p:nvSpPr>
              <p:spPr bwMode="gray">
                <a:xfrm>
                  <a:off x="6856794" y="3071004"/>
                  <a:ext cx="1141970" cy="114197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3600" dirty="0" smtClean="0">
                      <a:latin typeface="Bebas Neue" panose="020B0506020202020201" pitchFamily="34" charset="0"/>
                    </a:rPr>
                    <a:t>12%</a:t>
                  </a:r>
                  <a:endParaRPr lang="en-US" sz="3600" dirty="0">
                    <a:latin typeface="Bebas Neue" panose="020B0506020202020201" pitchFamily="34" charset="0"/>
                  </a:endParaRPr>
                </a:p>
              </p:txBody>
            </p:sp>
          </p:grpSp>
        </p:grpSp>
        <p:grpSp>
          <p:nvGrpSpPr>
            <p:cNvPr id="300" name="Gruppieren 299"/>
            <p:cNvGrpSpPr/>
            <p:nvPr/>
          </p:nvGrpSpPr>
          <p:grpSpPr bwMode="gray">
            <a:xfrm flipH="1">
              <a:off x="1055206" y="4192923"/>
              <a:ext cx="1292752" cy="1292752"/>
              <a:chOff x="7411498" y="4686379"/>
              <a:chExt cx="1292752" cy="1292752"/>
            </a:xfrm>
          </p:grpSpPr>
          <p:sp>
            <p:nvSpPr>
              <p:cNvPr id="301" name="Oval 5"/>
              <p:cNvSpPr>
                <a:spLocks noChangeArrowheads="1"/>
              </p:cNvSpPr>
              <p:nvPr/>
            </p:nvSpPr>
            <p:spPr bwMode="gray">
              <a:xfrm>
                <a:off x="7411498" y="4686379"/>
                <a:ext cx="1292752" cy="12927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Ellipse 301"/>
              <p:cNvSpPr/>
              <p:nvPr/>
            </p:nvSpPr>
            <p:spPr bwMode="gray">
              <a:xfrm>
                <a:off x="7562229" y="4838467"/>
                <a:ext cx="988576" cy="98857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600" dirty="0" smtClean="0">
                    <a:latin typeface="Bebas Neue" panose="020B0506020202020201" pitchFamily="34" charset="0"/>
                  </a:rPr>
                  <a:t>10%</a:t>
                </a:r>
                <a:endParaRPr lang="en-US" sz="3600" dirty="0">
                  <a:latin typeface="Bebas Neue" panose="020B0506020202020201" pitchFamily="34" charset="0"/>
                </a:endParaRPr>
              </a:p>
            </p:txBody>
          </p:sp>
        </p:grpSp>
      </p:grpSp>
      <p:sp>
        <p:nvSpPr>
          <p:cNvPr id="5" name="Rechteck 4"/>
          <p:cNvSpPr/>
          <p:nvPr/>
        </p:nvSpPr>
        <p:spPr>
          <a:xfrm>
            <a:off x="0" y="3666"/>
            <a:ext cx="9144000" cy="5814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ctrTitle"/>
          </p:nvPr>
        </p:nvSpPr>
        <p:spPr/>
        <p:txBody>
          <a:bodyPr/>
          <a:lstStyle/>
          <a:p>
            <a:r>
              <a:rPr lang="en-US" dirty="0"/>
              <a:t>INFOGRAPHICS </a:t>
            </a:r>
            <a:r>
              <a:rPr lang="en-US" dirty="0" smtClean="0"/>
              <a:t>- </a:t>
            </a:r>
            <a:r>
              <a:rPr lang="en-US" dirty="0" smtClean="0"/>
              <a:t>NUMBERS</a:t>
            </a:r>
            <a:endParaRPr lang="en-US" dirty="0"/>
          </a:p>
        </p:txBody>
      </p:sp>
      <p:sp>
        <p:nvSpPr>
          <p:cNvPr id="3" name="Subtitle"/>
          <p:cNvSpPr>
            <a:spLocks noGrp="1"/>
          </p:cNvSpPr>
          <p:nvPr>
            <p:ph type="subTitle" idx="1"/>
          </p:nvPr>
        </p:nvSpPr>
        <p:spPr/>
        <p:txBody>
          <a:bodyPr/>
          <a:lstStyle/>
          <a:p>
            <a:r>
              <a:rPr lang="en-US" dirty="0"/>
              <a:t>POWERPOINT TEMPLATE</a:t>
            </a:r>
          </a:p>
        </p:txBody>
      </p:sp>
      <p:pic>
        <p:nvPicPr>
          <p:cNvPr id="6"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726" y="6172933"/>
            <a:ext cx="2116800" cy="38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0" y="2106574"/>
            <a:ext cx="8740775" cy="3171129"/>
            <a:chOff x="0" y="1510703"/>
            <a:chExt cx="11649600" cy="4226443"/>
          </a:xfrm>
        </p:grpSpPr>
        <p:sp>
          <p:nvSpPr>
            <p:cNvPr id="4" name="Textplatzhalter 21"/>
            <p:cNvSpPr txBox="1">
              <a:spLocks/>
            </p:cNvSpPr>
            <p:nvPr/>
          </p:nvSpPr>
          <p:spPr bwMode="gray">
            <a:xfrm>
              <a:off x="3499938" y="3239660"/>
              <a:ext cx="2497486" cy="2497486"/>
            </a:xfrm>
            <a:prstGeom prst="ellipse">
              <a:avLst/>
            </a:prstGeom>
            <a:noFill/>
            <a:ln w="28575">
              <a:solidFill>
                <a:schemeClr val="accent1"/>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800" dirty="0" smtClean="0">
                  <a:solidFill>
                    <a:schemeClr val="accent1"/>
                  </a:solidFill>
                  <a:latin typeface="Bebas Neue" panose="020B0506020202020201" pitchFamily="34" charset="0"/>
                </a:rPr>
                <a:t>10%</a:t>
              </a:r>
              <a:r>
                <a:rPr lang="en-US" sz="2800" dirty="0" smtClean="0">
                  <a:solidFill>
                    <a:schemeClr val="accent1"/>
                  </a:solidFill>
                  <a:latin typeface="Bebas Neue" panose="020B0506020202020201" pitchFamily="34" charset="0"/>
                </a:rPr>
                <a:t/>
              </a:r>
              <a:br>
                <a:rPr lang="en-US" sz="2800" dirty="0" smtClean="0">
                  <a:solidFill>
                    <a:schemeClr val="accent1"/>
                  </a:solidFill>
                  <a:latin typeface="Bebas Neue" panose="020B0506020202020201" pitchFamily="34" charset="0"/>
                </a:rPr>
              </a:br>
              <a:r>
                <a:rPr lang="en-US" sz="2000" dirty="0" smtClean="0">
                  <a:solidFill>
                    <a:schemeClr val="accent1"/>
                  </a:solidFill>
                  <a:latin typeface="Bebas Neue" panose="020B0506020202020201" pitchFamily="34" charset="0"/>
                </a:rPr>
                <a:t>placeholder</a:t>
              </a:r>
              <a:endParaRPr lang="en-US" sz="1600" dirty="0"/>
            </a:p>
          </p:txBody>
        </p:sp>
        <p:sp>
          <p:nvSpPr>
            <p:cNvPr id="5" name="Textplatzhalter 22"/>
            <p:cNvSpPr txBox="1">
              <a:spLocks/>
            </p:cNvSpPr>
            <p:nvPr/>
          </p:nvSpPr>
          <p:spPr bwMode="gray">
            <a:xfrm>
              <a:off x="5405534" y="1558925"/>
              <a:ext cx="2076791" cy="2076791"/>
            </a:xfrm>
            <a:prstGeom prst="ellipse">
              <a:avLst/>
            </a:prstGeom>
            <a:noFill/>
            <a:ln w="28575">
              <a:solidFill>
                <a:schemeClr val="accent3"/>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400" dirty="0" smtClean="0">
                  <a:solidFill>
                    <a:schemeClr val="accent3"/>
                  </a:solidFill>
                  <a:latin typeface="Bebas Neue" panose="020B0506020202020201" pitchFamily="34" charset="0"/>
                </a:rPr>
                <a:t>20%</a:t>
              </a:r>
              <a:r>
                <a:rPr lang="en-US" sz="2400" dirty="0" smtClean="0">
                  <a:solidFill>
                    <a:schemeClr val="accent3"/>
                  </a:solidFill>
                  <a:latin typeface="Bebas Neue" panose="020B0506020202020201" pitchFamily="34" charset="0"/>
                </a:rPr>
                <a:t/>
              </a:r>
              <a:br>
                <a:rPr lang="en-US" sz="2400" dirty="0" smtClean="0">
                  <a:solidFill>
                    <a:schemeClr val="accent3"/>
                  </a:solidFill>
                  <a:latin typeface="Bebas Neue" panose="020B0506020202020201" pitchFamily="34" charset="0"/>
                </a:rPr>
              </a:br>
              <a:r>
                <a:rPr lang="en-US" sz="1800" dirty="0" smtClean="0">
                  <a:solidFill>
                    <a:schemeClr val="accent3"/>
                  </a:solidFill>
                  <a:latin typeface="Bebas Neue" panose="020B0506020202020201" pitchFamily="34" charset="0"/>
                </a:rPr>
                <a:t>placeholder</a:t>
              </a:r>
              <a:endParaRPr lang="en-US" sz="1800" dirty="0">
                <a:solidFill>
                  <a:schemeClr val="accent3"/>
                </a:solidFill>
                <a:latin typeface="Bebas Neue" panose="020B0506020202020201" pitchFamily="34" charset="0"/>
              </a:endParaRPr>
            </a:p>
          </p:txBody>
        </p:sp>
        <p:sp>
          <p:nvSpPr>
            <p:cNvPr id="6" name="Textplatzhalter 23"/>
            <p:cNvSpPr txBox="1">
              <a:spLocks/>
            </p:cNvSpPr>
            <p:nvPr/>
          </p:nvSpPr>
          <p:spPr bwMode="gray">
            <a:xfrm>
              <a:off x="6202743" y="3781957"/>
              <a:ext cx="1598937" cy="1598937"/>
            </a:xfrm>
            <a:prstGeom prst="ellipse">
              <a:avLst/>
            </a:prstGeom>
            <a:noFill/>
            <a:ln w="28575">
              <a:solidFill>
                <a:schemeClr val="accent1">
                  <a:lumMod val="50000"/>
                </a:schemeClr>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600" dirty="0" smtClean="0">
                  <a:solidFill>
                    <a:schemeClr val="accent1">
                      <a:lumMod val="50000"/>
                    </a:schemeClr>
                  </a:solidFill>
                  <a:latin typeface="Bebas Neue" panose="020B0506020202020201" pitchFamily="34" charset="0"/>
                </a:rPr>
                <a:t>30%</a:t>
              </a:r>
              <a:r>
                <a:rPr lang="en-US" sz="1800" dirty="0" smtClean="0">
                  <a:solidFill>
                    <a:schemeClr val="accent1">
                      <a:lumMod val="50000"/>
                    </a:schemeClr>
                  </a:solidFill>
                  <a:latin typeface="Bebas Neue" panose="020B0506020202020201" pitchFamily="34" charset="0"/>
                </a:rPr>
                <a:t/>
              </a:r>
              <a:br>
                <a:rPr lang="en-US" sz="1800" dirty="0" smtClean="0">
                  <a:solidFill>
                    <a:schemeClr val="accent1">
                      <a:lumMod val="50000"/>
                    </a:schemeClr>
                  </a:solidFill>
                  <a:latin typeface="Bebas Neue" panose="020B0506020202020201" pitchFamily="34" charset="0"/>
                </a:rPr>
              </a:br>
              <a:r>
                <a:rPr lang="en-US" sz="1400" dirty="0" smtClean="0">
                  <a:solidFill>
                    <a:schemeClr val="accent1">
                      <a:lumMod val="50000"/>
                    </a:schemeClr>
                  </a:solidFill>
                  <a:latin typeface="Bebas Neue" panose="020B0506020202020201" pitchFamily="34" charset="0"/>
                </a:rPr>
                <a:t>text</a:t>
              </a:r>
              <a:endParaRPr lang="en-US" sz="1100" dirty="0"/>
            </a:p>
          </p:txBody>
        </p:sp>
        <p:sp>
          <p:nvSpPr>
            <p:cNvPr id="7" name="Rechteck 6"/>
            <p:cNvSpPr/>
            <p:nvPr/>
          </p:nvSpPr>
          <p:spPr bwMode="gray">
            <a:xfrm>
              <a:off x="8423672" y="3904166"/>
              <a:ext cx="3225928"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dirty="0" smtClean="0">
                  <a:solidFill>
                    <a:schemeClr val="accent1">
                      <a:lumMod val="50000"/>
                    </a:schemeClr>
                  </a:solidFill>
                  <a:latin typeface="Bebas Neue" panose="020B0506020202020201" pitchFamily="34" charset="0"/>
                </a:rPr>
                <a:t>PLACEHOLDER</a:t>
              </a:r>
              <a:r>
                <a:rPr lang="en-US" sz="1400" dirty="0" smtClean="0">
                  <a:solidFill>
                    <a:schemeClr val="accent1">
                      <a:lumMod val="50000"/>
                    </a:schemeClr>
                  </a:solidFill>
                  <a:latin typeface="Bebas Neue" panose="020B0506020202020201" pitchFamily="34" charset="0"/>
                </a:rPr>
                <a:t/>
              </a:r>
              <a:br>
                <a:rPr lang="en-US" sz="1400" dirty="0" smtClean="0">
                  <a:solidFill>
                    <a:schemeClr val="accent1">
                      <a:lumMod val="50000"/>
                    </a:schemeClr>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8" name="Rechteck 7"/>
            <p:cNvSpPr/>
            <p:nvPr/>
          </p:nvSpPr>
          <p:spPr bwMode="gray">
            <a:xfrm>
              <a:off x="8420803" y="1920062"/>
              <a:ext cx="3228271"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dirty="0" smtClean="0">
                  <a:solidFill>
                    <a:schemeClr val="accent3"/>
                  </a:solidFill>
                  <a:latin typeface="Bebas Neue" panose="020B0506020202020201" pitchFamily="34" charset="0"/>
                </a:rPr>
                <a:t>PLACEHOLDER</a:t>
              </a:r>
              <a:br>
                <a:rPr lang="en-US" dirty="0" smtClean="0">
                  <a:solidFill>
                    <a:schemeClr val="accent3"/>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grpSp>
          <p:nvGrpSpPr>
            <p:cNvPr id="9" name="Gruppieren 8"/>
            <p:cNvGrpSpPr/>
            <p:nvPr/>
          </p:nvGrpSpPr>
          <p:grpSpPr bwMode="gray">
            <a:xfrm>
              <a:off x="7801680" y="4055292"/>
              <a:ext cx="619125" cy="1069515"/>
              <a:chOff x="7801680" y="4055292"/>
              <a:chExt cx="619125" cy="1069515"/>
            </a:xfrm>
          </p:grpSpPr>
          <p:cxnSp>
            <p:nvCxnSpPr>
              <p:cNvPr id="21" name="Gerade Verbindung 20"/>
              <p:cNvCxnSpPr/>
              <p:nvPr/>
            </p:nvCxnSpPr>
            <p:spPr bwMode="gray">
              <a:xfrm flipH="1">
                <a:off x="7801680" y="4590049"/>
                <a:ext cx="619125" cy="0"/>
              </a:xfrm>
              <a:prstGeom prst="line">
                <a:avLst/>
              </a:prstGeom>
              <a:ln w="28575">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bwMode="gray">
              <a:xfrm flipV="1">
                <a:off x="8420804" y="4055292"/>
                <a:ext cx="0" cy="1069515"/>
              </a:xfrm>
              <a:prstGeom prst="line">
                <a:avLst/>
              </a:prstGeom>
              <a:ln w="28575">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bwMode="gray">
            <a:xfrm>
              <a:off x="7482325" y="2071188"/>
              <a:ext cx="938481" cy="1069515"/>
              <a:chOff x="7482325" y="2071188"/>
              <a:chExt cx="938481" cy="1069515"/>
            </a:xfrm>
          </p:grpSpPr>
          <p:cxnSp>
            <p:nvCxnSpPr>
              <p:cNvPr id="19" name="Gerade Verbindung 18"/>
              <p:cNvCxnSpPr/>
              <p:nvPr/>
            </p:nvCxnSpPr>
            <p:spPr bwMode="gray">
              <a:xfrm flipH="1">
                <a:off x="7482325" y="2605945"/>
                <a:ext cx="938481" cy="2"/>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flipV="1">
                <a:off x="8420804" y="2071188"/>
                <a:ext cx="0" cy="1069515"/>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bwMode="gray">
            <a:xfrm>
              <a:off x="2880814" y="3953645"/>
              <a:ext cx="619125" cy="1069515"/>
              <a:chOff x="2880814" y="3953645"/>
              <a:chExt cx="619125" cy="1069515"/>
            </a:xfrm>
          </p:grpSpPr>
          <p:cxnSp>
            <p:nvCxnSpPr>
              <p:cNvPr id="17" name="Gerade Verbindung 16"/>
              <p:cNvCxnSpPr/>
              <p:nvPr/>
            </p:nvCxnSpPr>
            <p:spPr bwMode="gray">
              <a:xfrm flipH="1">
                <a:off x="2880814" y="4488402"/>
                <a:ext cx="619125" cy="0"/>
              </a:xfrm>
              <a:prstGeom prst="line">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flipV="1">
                <a:off x="2887054" y="3953645"/>
                <a:ext cx="0" cy="1069515"/>
              </a:xfrm>
              <a:prstGeom prst="line">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12" name="Rechteck 11"/>
            <p:cNvSpPr/>
            <p:nvPr/>
          </p:nvSpPr>
          <p:spPr bwMode="gray">
            <a:xfrm>
              <a:off x="539750" y="3635717"/>
              <a:ext cx="2347304"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dirty="0" smtClean="0">
                  <a:solidFill>
                    <a:schemeClr val="accent1"/>
                  </a:solidFill>
                  <a:latin typeface="Bebas Neue" panose="020B0506020202020201" pitchFamily="34" charset="0"/>
                </a:rPr>
                <a:t>PLACEHOLDER</a:t>
              </a:r>
              <a:r>
                <a:rPr lang="en-US" sz="1400" dirty="0" smtClean="0">
                  <a:solidFill>
                    <a:schemeClr val="accent1">
                      <a:lumMod val="50000"/>
                    </a:schemeClr>
                  </a:solidFill>
                  <a:latin typeface="Bebas Neue" panose="020B0506020202020201" pitchFamily="34" charset="0"/>
                </a:rPr>
                <a:t/>
              </a:r>
              <a:br>
                <a:rPr lang="en-US" sz="1400" dirty="0" smtClean="0">
                  <a:solidFill>
                    <a:schemeClr val="accent1">
                      <a:lumMod val="50000"/>
                    </a:schemeClr>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3" name="Rechteck 12"/>
            <p:cNvSpPr/>
            <p:nvPr/>
          </p:nvSpPr>
          <p:spPr bwMode="gray">
            <a:xfrm>
              <a:off x="540004" y="1510703"/>
              <a:ext cx="3583822" cy="1552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2000" dirty="0" smtClean="0">
                  <a:solidFill>
                    <a:schemeClr val="accent6"/>
                  </a:solidFill>
                  <a:latin typeface="Bebas Neue" panose="020B0506020202020201" pitchFamily="34" charset="0"/>
                </a:rPr>
                <a:t>DESCRIPTION TEXT</a:t>
              </a:r>
              <a:r>
                <a:rPr lang="en-US" sz="1400" b="1" cap="all" dirty="0" smtClean="0">
                  <a:solidFill>
                    <a:schemeClr val="tx1"/>
                  </a:solidFill>
                  <a:latin typeface="+mj-lt"/>
                </a:rPr>
                <a:t/>
              </a:r>
              <a:br>
                <a:rPr lang="en-US" sz="1400" b="1" cap="all" dirty="0" smtClean="0">
                  <a:solidFill>
                    <a:schemeClr val="tx1"/>
                  </a:solidFill>
                  <a:latin typeface="+mj-lt"/>
                </a:rPr>
              </a:br>
              <a:r>
                <a:rPr lang="en-US" sz="1400" dirty="0" smtClean="0">
                  <a:solidFill>
                    <a:schemeClr val="tx1"/>
                  </a:solidFill>
                </a:rPr>
                <a:t>If you don’t want to use the style and size of the fonts as used in this placeholder it is possible to replace it by selecting different options.</a:t>
              </a:r>
              <a:endParaRPr lang="en-US" sz="1400" dirty="0">
                <a:solidFill>
                  <a:schemeClr val="tx1"/>
                </a:solidFill>
              </a:endParaRPr>
            </a:p>
          </p:txBody>
        </p:sp>
        <p:grpSp>
          <p:nvGrpSpPr>
            <p:cNvPr id="14" name="Gruppieren 13"/>
            <p:cNvGrpSpPr/>
            <p:nvPr/>
          </p:nvGrpSpPr>
          <p:grpSpPr bwMode="gray">
            <a:xfrm>
              <a:off x="0" y="1510704"/>
              <a:ext cx="539751" cy="1552573"/>
              <a:chOff x="0" y="1510704"/>
              <a:chExt cx="539751" cy="1552573"/>
            </a:xfrm>
          </p:grpSpPr>
          <p:cxnSp>
            <p:nvCxnSpPr>
              <p:cNvPr id="15" name="Gerade Verbindung 14"/>
              <p:cNvCxnSpPr/>
              <p:nvPr/>
            </p:nvCxnSpPr>
            <p:spPr bwMode="gray">
              <a:xfrm flipV="1">
                <a:off x="539750" y="1510704"/>
                <a:ext cx="0" cy="1552573"/>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flipH="1">
                <a:off x="0" y="2286990"/>
                <a:ext cx="539751" cy="0"/>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1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36"/>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70399" y="1771741"/>
            <a:ext cx="8377601" cy="3949694"/>
            <a:chOff x="1063754" y="1207697"/>
            <a:chExt cx="10062905" cy="4744246"/>
          </a:xfrm>
        </p:grpSpPr>
        <p:sp>
          <p:nvSpPr>
            <p:cNvPr id="4" name="Rechteck 3"/>
            <p:cNvSpPr/>
            <p:nvPr/>
          </p:nvSpPr>
          <p:spPr bwMode="gray">
            <a:xfrm>
              <a:off x="1063754" y="4401775"/>
              <a:ext cx="2211417" cy="1550168"/>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 name="Rechteck 4"/>
            <p:cNvSpPr/>
            <p:nvPr/>
          </p:nvSpPr>
          <p:spPr bwMode="gray">
            <a:xfrm>
              <a:off x="3680917" y="4401775"/>
              <a:ext cx="2211417" cy="1550168"/>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6" name="Rechteck 5"/>
            <p:cNvSpPr/>
            <p:nvPr/>
          </p:nvSpPr>
          <p:spPr bwMode="gray">
            <a:xfrm>
              <a:off x="6298080" y="4401775"/>
              <a:ext cx="2211417" cy="1550168"/>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7" name="Rechteck 6"/>
            <p:cNvSpPr/>
            <p:nvPr/>
          </p:nvSpPr>
          <p:spPr bwMode="gray">
            <a:xfrm>
              <a:off x="8915242" y="4401775"/>
              <a:ext cx="2211417" cy="1550168"/>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8" name="Textplatzhalter 22"/>
            <p:cNvSpPr txBox="1">
              <a:spLocks/>
            </p:cNvSpPr>
            <p:nvPr/>
          </p:nvSpPr>
          <p:spPr bwMode="gray">
            <a:xfrm>
              <a:off x="2708581" y="1682152"/>
              <a:ext cx="1271820" cy="1271820"/>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3200" dirty="0">
                <a:solidFill>
                  <a:schemeClr val="bg1"/>
                </a:solidFill>
              </a:endParaRPr>
            </a:p>
          </p:txBody>
        </p:sp>
        <p:sp>
          <p:nvSpPr>
            <p:cNvPr id="9" name="Textplatzhalter 22"/>
            <p:cNvSpPr txBox="1">
              <a:spLocks/>
            </p:cNvSpPr>
            <p:nvPr/>
          </p:nvSpPr>
          <p:spPr bwMode="gray">
            <a:xfrm>
              <a:off x="8214629" y="2878785"/>
              <a:ext cx="1271820" cy="1271820"/>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3200" dirty="0">
                <a:solidFill>
                  <a:schemeClr val="bg1"/>
                </a:solidFill>
              </a:endParaRPr>
            </a:p>
          </p:txBody>
        </p:sp>
        <p:sp>
          <p:nvSpPr>
            <p:cNvPr id="10" name="Textplatzhalter 22"/>
            <p:cNvSpPr txBox="1">
              <a:spLocks/>
            </p:cNvSpPr>
            <p:nvPr/>
          </p:nvSpPr>
          <p:spPr bwMode="gray">
            <a:xfrm>
              <a:off x="5590003" y="3184182"/>
              <a:ext cx="969897" cy="969897"/>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3200" dirty="0">
                <a:solidFill>
                  <a:schemeClr val="bg1"/>
                </a:solidFill>
              </a:endParaRPr>
            </a:p>
          </p:txBody>
        </p:sp>
        <p:grpSp>
          <p:nvGrpSpPr>
            <p:cNvPr id="11" name="Gruppieren 10"/>
            <p:cNvGrpSpPr/>
            <p:nvPr/>
          </p:nvGrpSpPr>
          <p:grpSpPr bwMode="gray">
            <a:xfrm>
              <a:off x="1176352" y="2033679"/>
              <a:ext cx="1986220" cy="1986220"/>
              <a:chOff x="1176352" y="2033679"/>
              <a:chExt cx="1986220" cy="1986220"/>
            </a:xfrm>
          </p:grpSpPr>
          <p:sp>
            <p:nvSpPr>
              <p:cNvPr id="33" name="Textplatzhalter 21"/>
              <p:cNvSpPr txBox="1">
                <a:spLocks/>
              </p:cNvSpPr>
              <p:nvPr/>
            </p:nvSpPr>
            <p:spPr bwMode="gray">
              <a:xfrm>
                <a:off x="1176352" y="2033679"/>
                <a:ext cx="1986220" cy="1986220"/>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bg1"/>
                    </a:solidFill>
                    <a:latin typeface="Bebas Neue" panose="020B0506020202020201" pitchFamily="34" charset="0"/>
                  </a:rPr>
                  <a:t>55%</a:t>
                </a:r>
                <a:endParaRPr lang="en-US" sz="3200" dirty="0">
                  <a:solidFill>
                    <a:schemeClr val="bg1"/>
                  </a:solidFill>
                </a:endParaRPr>
              </a:p>
            </p:txBody>
          </p:sp>
          <p:grpSp>
            <p:nvGrpSpPr>
              <p:cNvPr id="34" name="Gruppieren 33"/>
              <p:cNvGrpSpPr>
                <a:grpSpLocks noChangeAspect="1"/>
              </p:cNvGrpSpPr>
              <p:nvPr/>
            </p:nvGrpSpPr>
            <p:grpSpPr bwMode="gray">
              <a:xfrm>
                <a:off x="1984276" y="3126061"/>
                <a:ext cx="473883" cy="577573"/>
                <a:chOff x="3770313" y="5340350"/>
                <a:chExt cx="827088" cy="1008063"/>
              </a:xfrm>
              <a:solidFill>
                <a:schemeClr val="bg1"/>
              </a:solidFill>
            </p:grpSpPr>
            <p:sp>
              <p:nvSpPr>
                <p:cNvPr id="35" name="Freeform 6"/>
                <p:cNvSpPr>
                  <a:spLocks noEditPoints="1"/>
                </p:cNvSpPr>
                <p:nvPr/>
              </p:nvSpPr>
              <p:spPr bwMode="gray">
                <a:xfrm>
                  <a:off x="3770313" y="5340350"/>
                  <a:ext cx="588963" cy="1008063"/>
                </a:xfrm>
                <a:custGeom>
                  <a:avLst/>
                  <a:gdLst>
                    <a:gd name="T0" fmla="*/ 818 w 907"/>
                    <a:gd name="T1" fmla="*/ 1210 h 1556"/>
                    <a:gd name="T2" fmla="*/ 818 w 907"/>
                    <a:gd name="T3" fmla="*/ 1286 h 1556"/>
                    <a:gd name="T4" fmla="*/ 774 w 907"/>
                    <a:gd name="T5" fmla="*/ 1329 h 1556"/>
                    <a:gd name="T6" fmla="*/ 132 w 907"/>
                    <a:gd name="T7" fmla="*/ 1329 h 1556"/>
                    <a:gd name="T8" fmla="*/ 89 w 907"/>
                    <a:gd name="T9" fmla="*/ 1286 h 1556"/>
                    <a:gd name="T10" fmla="*/ 89 w 907"/>
                    <a:gd name="T11" fmla="*/ 271 h 1556"/>
                    <a:gd name="T12" fmla="*/ 132 w 907"/>
                    <a:gd name="T13" fmla="*/ 227 h 1556"/>
                    <a:gd name="T14" fmla="*/ 775 w 907"/>
                    <a:gd name="T15" fmla="*/ 227 h 1556"/>
                    <a:gd name="T16" fmla="*/ 818 w 907"/>
                    <a:gd name="T17" fmla="*/ 271 h 1556"/>
                    <a:gd name="T18" fmla="*/ 818 w 907"/>
                    <a:gd name="T19" fmla="*/ 278 h 1556"/>
                    <a:gd name="T20" fmla="*/ 818 w 907"/>
                    <a:gd name="T21" fmla="*/ 278 h 1556"/>
                    <a:gd name="T22" fmla="*/ 818 w 907"/>
                    <a:gd name="T23" fmla="*/ 310 h 1556"/>
                    <a:gd name="T24" fmla="*/ 862 w 907"/>
                    <a:gd name="T25" fmla="*/ 308 h 1556"/>
                    <a:gd name="T26" fmla="*/ 907 w 907"/>
                    <a:gd name="T27" fmla="*/ 310 h 1556"/>
                    <a:gd name="T28" fmla="*/ 907 w 907"/>
                    <a:gd name="T29" fmla="*/ 167 h 1556"/>
                    <a:gd name="T30" fmla="*/ 739 w 907"/>
                    <a:gd name="T31" fmla="*/ 0 h 1556"/>
                    <a:gd name="T32" fmla="*/ 167 w 907"/>
                    <a:gd name="T33" fmla="*/ 0 h 1556"/>
                    <a:gd name="T34" fmla="*/ 0 w 907"/>
                    <a:gd name="T35" fmla="*/ 167 h 1556"/>
                    <a:gd name="T36" fmla="*/ 0 w 907"/>
                    <a:gd name="T37" fmla="*/ 1389 h 1556"/>
                    <a:gd name="T38" fmla="*/ 167 w 907"/>
                    <a:gd name="T39" fmla="*/ 1556 h 1556"/>
                    <a:gd name="T40" fmla="*/ 739 w 907"/>
                    <a:gd name="T41" fmla="*/ 1556 h 1556"/>
                    <a:gd name="T42" fmla="*/ 906 w 907"/>
                    <a:gd name="T43" fmla="*/ 1389 h 1556"/>
                    <a:gd name="T44" fmla="*/ 906 w 907"/>
                    <a:gd name="T45" fmla="*/ 1210 h 1556"/>
                    <a:gd name="T46" fmla="*/ 862 w 907"/>
                    <a:gd name="T47" fmla="*/ 1213 h 1556"/>
                    <a:gd name="T48" fmla="*/ 818 w 907"/>
                    <a:gd name="T49" fmla="*/ 1210 h 1556"/>
                    <a:gd name="T50" fmla="*/ 525 w 907"/>
                    <a:gd name="T51" fmla="*/ 1486 h 1556"/>
                    <a:gd name="T52" fmla="*/ 364 w 907"/>
                    <a:gd name="T53" fmla="*/ 1486 h 1556"/>
                    <a:gd name="T54" fmla="*/ 321 w 907"/>
                    <a:gd name="T55" fmla="*/ 1442 h 1556"/>
                    <a:gd name="T56" fmla="*/ 364 w 907"/>
                    <a:gd name="T57" fmla="*/ 1399 h 1556"/>
                    <a:gd name="T58" fmla="*/ 525 w 907"/>
                    <a:gd name="T59" fmla="*/ 1399 h 1556"/>
                    <a:gd name="T60" fmla="*/ 569 w 907"/>
                    <a:gd name="T61" fmla="*/ 1442 h 1556"/>
                    <a:gd name="T62" fmla="*/ 525 w 907"/>
                    <a:gd name="T63" fmla="*/ 1486 h 1556"/>
                    <a:gd name="T64" fmla="*/ 525 w 907"/>
                    <a:gd name="T65" fmla="*/ 1486 h 1556"/>
                    <a:gd name="T66" fmla="*/ 525 w 907"/>
                    <a:gd name="T67" fmla="*/ 148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1556">
                      <a:moveTo>
                        <a:pt x="818" y="1210"/>
                      </a:moveTo>
                      <a:cubicBezTo>
                        <a:pt x="818" y="1286"/>
                        <a:pt x="818" y="1286"/>
                        <a:pt x="818" y="1286"/>
                      </a:cubicBezTo>
                      <a:cubicBezTo>
                        <a:pt x="818" y="1310"/>
                        <a:pt x="798" y="1329"/>
                        <a:pt x="774" y="1329"/>
                      </a:cubicBezTo>
                      <a:cubicBezTo>
                        <a:pt x="132" y="1329"/>
                        <a:pt x="132" y="1329"/>
                        <a:pt x="132" y="1329"/>
                      </a:cubicBezTo>
                      <a:cubicBezTo>
                        <a:pt x="108" y="1329"/>
                        <a:pt x="89" y="1310"/>
                        <a:pt x="89" y="1286"/>
                      </a:cubicBezTo>
                      <a:cubicBezTo>
                        <a:pt x="89" y="271"/>
                        <a:pt x="89" y="271"/>
                        <a:pt x="89" y="271"/>
                      </a:cubicBezTo>
                      <a:cubicBezTo>
                        <a:pt x="89" y="247"/>
                        <a:pt x="108" y="227"/>
                        <a:pt x="132" y="227"/>
                      </a:cubicBezTo>
                      <a:cubicBezTo>
                        <a:pt x="775" y="227"/>
                        <a:pt x="775" y="227"/>
                        <a:pt x="775" y="227"/>
                      </a:cubicBezTo>
                      <a:cubicBezTo>
                        <a:pt x="798" y="227"/>
                        <a:pt x="818" y="247"/>
                        <a:pt x="818" y="271"/>
                      </a:cubicBezTo>
                      <a:cubicBezTo>
                        <a:pt x="818" y="278"/>
                        <a:pt x="818" y="278"/>
                        <a:pt x="818" y="278"/>
                      </a:cubicBezTo>
                      <a:cubicBezTo>
                        <a:pt x="818" y="278"/>
                        <a:pt x="818" y="278"/>
                        <a:pt x="818" y="278"/>
                      </a:cubicBezTo>
                      <a:cubicBezTo>
                        <a:pt x="818" y="310"/>
                        <a:pt x="818" y="310"/>
                        <a:pt x="818" y="310"/>
                      </a:cubicBezTo>
                      <a:cubicBezTo>
                        <a:pt x="832" y="309"/>
                        <a:pt x="847" y="308"/>
                        <a:pt x="862" y="308"/>
                      </a:cubicBezTo>
                      <a:cubicBezTo>
                        <a:pt x="877" y="308"/>
                        <a:pt x="892" y="309"/>
                        <a:pt x="907" y="310"/>
                      </a:cubicBezTo>
                      <a:cubicBezTo>
                        <a:pt x="907" y="167"/>
                        <a:pt x="907" y="167"/>
                        <a:pt x="907" y="167"/>
                      </a:cubicBezTo>
                      <a:cubicBezTo>
                        <a:pt x="907" y="75"/>
                        <a:pt x="831" y="0"/>
                        <a:pt x="739" y="0"/>
                      </a:cubicBezTo>
                      <a:cubicBezTo>
                        <a:pt x="167" y="0"/>
                        <a:pt x="167" y="0"/>
                        <a:pt x="167" y="0"/>
                      </a:cubicBezTo>
                      <a:cubicBezTo>
                        <a:pt x="75" y="0"/>
                        <a:pt x="0" y="75"/>
                        <a:pt x="0" y="167"/>
                      </a:cubicBezTo>
                      <a:cubicBezTo>
                        <a:pt x="0" y="1389"/>
                        <a:pt x="0" y="1389"/>
                        <a:pt x="0" y="1389"/>
                      </a:cubicBezTo>
                      <a:cubicBezTo>
                        <a:pt x="0" y="1481"/>
                        <a:pt x="75" y="1556"/>
                        <a:pt x="167" y="1556"/>
                      </a:cubicBezTo>
                      <a:cubicBezTo>
                        <a:pt x="739" y="1556"/>
                        <a:pt x="739" y="1556"/>
                        <a:pt x="739" y="1556"/>
                      </a:cubicBezTo>
                      <a:cubicBezTo>
                        <a:pt x="831" y="1556"/>
                        <a:pt x="906" y="1481"/>
                        <a:pt x="906" y="1389"/>
                      </a:cubicBezTo>
                      <a:cubicBezTo>
                        <a:pt x="906" y="1210"/>
                        <a:pt x="906" y="1210"/>
                        <a:pt x="906" y="1210"/>
                      </a:cubicBezTo>
                      <a:cubicBezTo>
                        <a:pt x="892" y="1212"/>
                        <a:pt x="877" y="1213"/>
                        <a:pt x="862" y="1213"/>
                      </a:cubicBezTo>
                      <a:cubicBezTo>
                        <a:pt x="847" y="1213"/>
                        <a:pt x="833" y="1212"/>
                        <a:pt x="818" y="1210"/>
                      </a:cubicBezTo>
                      <a:close/>
                      <a:moveTo>
                        <a:pt x="525" y="1486"/>
                      </a:moveTo>
                      <a:cubicBezTo>
                        <a:pt x="364" y="1486"/>
                        <a:pt x="364" y="1486"/>
                        <a:pt x="364" y="1486"/>
                      </a:cubicBezTo>
                      <a:cubicBezTo>
                        <a:pt x="340" y="1486"/>
                        <a:pt x="321" y="1466"/>
                        <a:pt x="321" y="1442"/>
                      </a:cubicBezTo>
                      <a:cubicBezTo>
                        <a:pt x="321" y="1418"/>
                        <a:pt x="340" y="1399"/>
                        <a:pt x="364" y="1399"/>
                      </a:cubicBezTo>
                      <a:cubicBezTo>
                        <a:pt x="525" y="1399"/>
                        <a:pt x="525" y="1399"/>
                        <a:pt x="525" y="1399"/>
                      </a:cubicBezTo>
                      <a:cubicBezTo>
                        <a:pt x="549" y="1399"/>
                        <a:pt x="569" y="1418"/>
                        <a:pt x="569" y="1442"/>
                      </a:cubicBezTo>
                      <a:cubicBezTo>
                        <a:pt x="569" y="1466"/>
                        <a:pt x="549" y="1486"/>
                        <a:pt x="525" y="1486"/>
                      </a:cubicBezTo>
                      <a:close/>
                      <a:moveTo>
                        <a:pt x="525" y="1486"/>
                      </a:moveTo>
                      <a:cubicBezTo>
                        <a:pt x="525" y="1486"/>
                        <a:pt x="525" y="1486"/>
                        <a:pt x="525" y="14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7"/>
                <p:cNvSpPr>
                  <a:spLocks noEditPoints="1"/>
                </p:cNvSpPr>
                <p:nvPr/>
              </p:nvSpPr>
              <p:spPr bwMode="gray">
                <a:xfrm>
                  <a:off x="4064001" y="5565775"/>
                  <a:ext cx="533400" cy="530225"/>
                </a:xfrm>
                <a:custGeom>
                  <a:avLst/>
                  <a:gdLst>
                    <a:gd name="T0" fmla="*/ 676 w 823"/>
                    <a:gd name="T1" fmla="*/ 147 h 819"/>
                    <a:gd name="T2" fmla="*/ 146 w 823"/>
                    <a:gd name="T3" fmla="*/ 147 h 819"/>
                    <a:gd name="T4" fmla="*/ 131 w 823"/>
                    <a:gd name="T5" fmla="*/ 659 h 819"/>
                    <a:gd name="T6" fmla="*/ 135 w 823"/>
                    <a:gd name="T7" fmla="*/ 663 h 819"/>
                    <a:gd name="T8" fmla="*/ 57 w 823"/>
                    <a:gd name="T9" fmla="*/ 750 h 819"/>
                    <a:gd name="T10" fmla="*/ 62 w 823"/>
                    <a:gd name="T11" fmla="*/ 778 h 819"/>
                    <a:gd name="T12" fmla="*/ 221 w 823"/>
                    <a:gd name="T13" fmla="*/ 734 h 819"/>
                    <a:gd name="T14" fmla="*/ 222 w 823"/>
                    <a:gd name="T15" fmla="*/ 735 h 819"/>
                    <a:gd name="T16" fmla="*/ 676 w 823"/>
                    <a:gd name="T17" fmla="*/ 676 h 819"/>
                    <a:gd name="T18" fmla="*/ 676 w 823"/>
                    <a:gd name="T19" fmla="*/ 147 h 819"/>
                    <a:gd name="T20" fmla="*/ 498 w 823"/>
                    <a:gd name="T21" fmla="*/ 531 h 819"/>
                    <a:gd name="T22" fmla="*/ 448 w 823"/>
                    <a:gd name="T23" fmla="*/ 563 h 819"/>
                    <a:gd name="T24" fmla="*/ 436 w 823"/>
                    <a:gd name="T25" fmla="*/ 579 h 819"/>
                    <a:gd name="T26" fmla="*/ 436 w 823"/>
                    <a:gd name="T27" fmla="*/ 606 h 819"/>
                    <a:gd name="T28" fmla="*/ 424 w 823"/>
                    <a:gd name="T29" fmla="*/ 619 h 819"/>
                    <a:gd name="T30" fmla="*/ 395 w 823"/>
                    <a:gd name="T31" fmla="*/ 619 h 819"/>
                    <a:gd name="T32" fmla="*/ 383 w 823"/>
                    <a:gd name="T33" fmla="*/ 605 h 819"/>
                    <a:gd name="T34" fmla="*/ 382 w 823"/>
                    <a:gd name="T35" fmla="*/ 586 h 819"/>
                    <a:gd name="T36" fmla="*/ 368 w 823"/>
                    <a:gd name="T37" fmla="*/ 569 h 819"/>
                    <a:gd name="T38" fmla="*/ 316 w 823"/>
                    <a:gd name="T39" fmla="*/ 554 h 819"/>
                    <a:gd name="T40" fmla="*/ 306 w 823"/>
                    <a:gd name="T41" fmla="*/ 531 h 819"/>
                    <a:gd name="T42" fmla="*/ 314 w 823"/>
                    <a:gd name="T43" fmla="*/ 501 h 819"/>
                    <a:gd name="T44" fmla="*/ 332 w 823"/>
                    <a:gd name="T45" fmla="*/ 494 h 819"/>
                    <a:gd name="T46" fmla="*/ 389 w 823"/>
                    <a:gd name="T47" fmla="*/ 511 h 819"/>
                    <a:gd name="T48" fmla="*/ 426 w 823"/>
                    <a:gd name="T49" fmla="*/ 506 h 819"/>
                    <a:gd name="T50" fmla="*/ 433 w 823"/>
                    <a:gd name="T51" fmla="*/ 455 h 819"/>
                    <a:gd name="T52" fmla="*/ 412 w 823"/>
                    <a:gd name="T53" fmla="*/ 443 h 819"/>
                    <a:gd name="T54" fmla="*/ 353 w 823"/>
                    <a:gd name="T55" fmla="*/ 416 h 819"/>
                    <a:gd name="T56" fmla="*/ 307 w 823"/>
                    <a:gd name="T57" fmla="*/ 337 h 819"/>
                    <a:gd name="T58" fmla="*/ 370 w 823"/>
                    <a:gd name="T59" fmla="*/ 257 h 819"/>
                    <a:gd name="T60" fmla="*/ 386 w 823"/>
                    <a:gd name="T61" fmla="*/ 235 h 819"/>
                    <a:gd name="T62" fmla="*/ 386 w 823"/>
                    <a:gd name="T63" fmla="*/ 218 h 819"/>
                    <a:gd name="T64" fmla="*/ 401 w 823"/>
                    <a:gd name="T65" fmla="*/ 203 h 819"/>
                    <a:gd name="T66" fmla="*/ 412 w 823"/>
                    <a:gd name="T67" fmla="*/ 203 h 819"/>
                    <a:gd name="T68" fmla="*/ 439 w 823"/>
                    <a:gd name="T69" fmla="*/ 229 h 819"/>
                    <a:gd name="T70" fmla="*/ 457 w 823"/>
                    <a:gd name="T71" fmla="*/ 251 h 819"/>
                    <a:gd name="T72" fmla="*/ 497 w 823"/>
                    <a:gd name="T73" fmla="*/ 263 h 819"/>
                    <a:gd name="T74" fmla="*/ 505 w 823"/>
                    <a:gd name="T75" fmla="*/ 279 h 819"/>
                    <a:gd name="T76" fmla="*/ 495 w 823"/>
                    <a:gd name="T77" fmla="*/ 312 h 819"/>
                    <a:gd name="T78" fmla="*/ 478 w 823"/>
                    <a:gd name="T79" fmla="*/ 319 h 819"/>
                    <a:gd name="T80" fmla="*/ 414 w 823"/>
                    <a:gd name="T81" fmla="*/ 307 h 819"/>
                    <a:gd name="T82" fmla="*/ 397 w 823"/>
                    <a:gd name="T83" fmla="*/ 310 h 819"/>
                    <a:gd name="T84" fmla="*/ 391 w 823"/>
                    <a:gd name="T85" fmla="*/ 353 h 819"/>
                    <a:gd name="T86" fmla="*/ 419 w 823"/>
                    <a:gd name="T87" fmla="*/ 369 h 819"/>
                    <a:gd name="T88" fmla="*/ 470 w 823"/>
                    <a:gd name="T89" fmla="*/ 392 h 819"/>
                    <a:gd name="T90" fmla="*/ 498 w 823"/>
                    <a:gd name="T91" fmla="*/ 531 h 819"/>
                    <a:gd name="T92" fmla="*/ 498 w 823"/>
                    <a:gd name="T93" fmla="*/ 531 h 819"/>
                    <a:gd name="T94" fmla="*/ 498 w 823"/>
                    <a:gd name="T95" fmla="*/ 53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3" h="819">
                      <a:moveTo>
                        <a:pt x="676" y="147"/>
                      </a:moveTo>
                      <a:cubicBezTo>
                        <a:pt x="530" y="0"/>
                        <a:pt x="293" y="0"/>
                        <a:pt x="146" y="147"/>
                      </a:cubicBezTo>
                      <a:cubicBezTo>
                        <a:pt x="6" y="287"/>
                        <a:pt x="0" y="513"/>
                        <a:pt x="131" y="659"/>
                      </a:cubicBezTo>
                      <a:cubicBezTo>
                        <a:pt x="135" y="663"/>
                        <a:pt x="135" y="663"/>
                        <a:pt x="135" y="663"/>
                      </a:cubicBezTo>
                      <a:cubicBezTo>
                        <a:pt x="121" y="693"/>
                        <a:pt x="96" y="731"/>
                        <a:pt x="57" y="750"/>
                      </a:cubicBezTo>
                      <a:cubicBezTo>
                        <a:pt x="45" y="756"/>
                        <a:pt x="48" y="775"/>
                        <a:pt x="62" y="778"/>
                      </a:cubicBezTo>
                      <a:cubicBezTo>
                        <a:pt x="104" y="784"/>
                        <a:pt x="164" y="777"/>
                        <a:pt x="221" y="734"/>
                      </a:cubicBezTo>
                      <a:cubicBezTo>
                        <a:pt x="222" y="735"/>
                        <a:pt x="222" y="735"/>
                        <a:pt x="222" y="735"/>
                      </a:cubicBezTo>
                      <a:cubicBezTo>
                        <a:pt x="365" y="819"/>
                        <a:pt x="553" y="800"/>
                        <a:pt x="676" y="676"/>
                      </a:cubicBezTo>
                      <a:cubicBezTo>
                        <a:pt x="823" y="530"/>
                        <a:pt x="823" y="293"/>
                        <a:pt x="676" y="147"/>
                      </a:cubicBezTo>
                      <a:close/>
                      <a:moveTo>
                        <a:pt x="498" y="531"/>
                      </a:moveTo>
                      <a:cubicBezTo>
                        <a:pt x="485" y="547"/>
                        <a:pt x="468" y="558"/>
                        <a:pt x="448" y="563"/>
                      </a:cubicBezTo>
                      <a:cubicBezTo>
                        <a:pt x="439" y="566"/>
                        <a:pt x="435" y="570"/>
                        <a:pt x="436" y="579"/>
                      </a:cubicBezTo>
                      <a:cubicBezTo>
                        <a:pt x="436" y="588"/>
                        <a:pt x="436" y="597"/>
                        <a:pt x="436" y="606"/>
                      </a:cubicBezTo>
                      <a:cubicBezTo>
                        <a:pt x="436" y="614"/>
                        <a:pt x="432" y="618"/>
                        <a:pt x="424" y="619"/>
                      </a:cubicBezTo>
                      <a:cubicBezTo>
                        <a:pt x="414" y="619"/>
                        <a:pt x="405" y="619"/>
                        <a:pt x="395" y="619"/>
                      </a:cubicBezTo>
                      <a:cubicBezTo>
                        <a:pt x="387" y="619"/>
                        <a:pt x="383" y="614"/>
                        <a:pt x="383" y="605"/>
                      </a:cubicBezTo>
                      <a:cubicBezTo>
                        <a:pt x="383" y="599"/>
                        <a:pt x="383" y="592"/>
                        <a:pt x="382" y="586"/>
                      </a:cubicBezTo>
                      <a:cubicBezTo>
                        <a:pt x="382" y="571"/>
                        <a:pt x="382" y="571"/>
                        <a:pt x="368" y="569"/>
                      </a:cubicBezTo>
                      <a:cubicBezTo>
                        <a:pt x="350" y="566"/>
                        <a:pt x="333" y="562"/>
                        <a:pt x="316" y="554"/>
                      </a:cubicBezTo>
                      <a:cubicBezTo>
                        <a:pt x="304" y="548"/>
                        <a:pt x="302" y="545"/>
                        <a:pt x="306" y="531"/>
                      </a:cubicBezTo>
                      <a:cubicBezTo>
                        <a:pt x="309" y="521"/>
                        <a:pt x="311" y="511"/>
                        <a:pt x="314" y="501"/>
                      </a:cubicBezTo>
                      <a:cubicBezTo>
                        <a:pt x="318" y="490"/>
                        <a:pt x="321" y="489"/>
                        <a:pt x="332" y="494"/>
                      </a:cubicBezTo>
                      <a:cubicBezTo>
                        <a:pt x="350" y="503"/>
                        <a:pt x="369" y="509"/>
                        <a:pt x="389" y="511"/>
                      </a:cubicBezTo>
                      <a:cubicBezTo>
                        <a:pt x="401" y="513"/>
                        <a:pt x="414" y="511"/>
                        <a:pt x="426" y="506"/>
                      </a:cubicBezTo>
                      <a:cubicBezTo>
                        <a:pt x="449" y="497"/>
                        <a:pt x="452" y="471"/>
                        <a:pt x="433" y="455"/>
                      </a:cubicBezTo>
                      <a:cubicBezTo>
                        <a:pt x="427" y="450"/>
                        <a:pt x="419" y="446"/>
                        <a:pt x="412" y="443"/>
                      </a:cubicBezTo>
                      <a:cubicBezTo>
                        <a:pt x="392" y="434"/>
                        <a:pt x="372" y="427"/>
                        <a:pt x="353" y="416"/>
                      </a:cubicBezTo>
                      <a:cubicBezTo>
                        <a:pt x="323" y="398"/>
                        <a:pt x="305" y="374"/>
                        <a:pt x="307" y="337"/>
                      </a:cubicBezTo>
                      <a:cubicBezTo>
                        <a:pt x="309" y="296"/>
                        <a:pt x="333" y="270"/>
                        <a:pt x="370" y="257"/>
                      </a:cubicBezTo>
                      <a:cubicBezTo>
                        <a:pt x="386" y="251"/>
                        <a:pt x="386" y="251"/>
                        <a:pt x="386" y="235"/>
                      </a:cubicBezTo>
                      <a:cubicBezTo>
                        <a:pt x="386" y="218"/>
                        <a:pt x="386" y="218"/>
                        <a:pt x="386" y="218"/>
                      </a:cubicBezTo>
                      <a:cubicBezTo>
                        <a:pt x="386" y="206"/>
                        <a:pt x="389" y="204"/>
                        <a:pt x="401" y="203"/>
                      </a:cubicBezTo>
                      <a:cubicBezTo>
                        <a:pt x="412" y="203"/>
                        <a:pt x="412" y="203"/>
                        <a:pt x="412" y="203"/>
                      </a:cubicBezTo>
                      <a:cubicBezTo>
                        <a:pt x="438" y="203"/>
                        <a:pt x="438" y="203"/>
                        <a:pt x="439" y="229"/>
                      </a:cubicBezTo>
                      <a:cubicBezTo>
                        <a:pt x="439" y="248"/>
                        <a:pt x="439" y="248"/>
                        <a:pt x="457" y="251"/>
                      </a:cubicBezTo>
                      <a:cubicBezTo>
                        <a:pt x="471" y="253"/>
                        <a:pt x="485" y="257"/>
                        <a:pt x="497" y="263"/>
                      </a:cubicBezTo>
                      <a:cubicBezTo>
                        <a:pt x="505" y="266"/>
                        <a:pt x="507" y="271"/>
                        <a:pt x="505" y="279"/>
                      </a:cubicBezTo>
                      <a:cubicBezTo>
                        <a:pt x="502" y="290"/>
                        <a:pt x="499" y="301"/>
                        <a:pt x="495" y="312"/>
                      </a:cubicBezTo>
                      <a:cubicBezTo>
                        <a:pt x="492" y="323"/>
                        <a:pt x="489" y="324"/>
                        <a:pt x="478" y="319"/>
                      </a:cubicBezTo>
                      <a:cubicBezTo>
                        <a:pt x="458" y="309"/>
                        <a:pt x="437" y="305"/>
                        <a:pt x="414" y="307"/>
                      </a:cubicBezTo>
                      <a:cubicBezTo>
                        <a:pt x="409" y="307"/>
                        <a:pt x="403" y="307"/>
                        <a:pt x="397" y="310"/>
                      </a:cubicBezTo>
                      <a:cubicBezTo>
                        <a:pt x="378" y="319"/>
                        <a:pt x="375" y="340"/>
                        <a:pt x="391" y="353"/>
                      </a:cubicBezTo>
                      <a:cubicBezTo>
                        <a:pt x="400" y="360"/>
                        <a:pt x="409" y="365"/>
                        <a:pt x="419" y="369"/>
                      </a:cubicBezTo>
                      <a:cubicBezTo>
                        <a:pt x="436" y="376"/>
                        <a:pt x="454" y="383"/>
                        <a:pt x="470" y="392"/>
                      </a:cubicBezTo>
                      <a:cubicBezTo>
                        <a:pt x="521" y="421"/>
                        <a:pt x="535" y="486"/>
                        <a:pt x="498" y="531"/>
                      </a:cubicBezTo>
                      <a:close/>
                      <a:moveTo>
                        <a:pt x="498" y="531"/>
                      </a:moveTo>
                      <a:cubicBezTo>
                        <a:pt x="498" y="531"/>
                        <a:pt x="498" y="531"/>
                        <a:pt x="498" y="5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12" name="Gruppieren 11"/>
            <p:cNvGrpSpPr/>
            <p:nvPr/>
          </p:nvGrpSpPr>
          <p:grpSpPr bwMode="gray">
            <a:xfrm>
              <a:off x="3313433" y="1207697"/>
              <a:ext cx="2946384" cy="2946382"/>
              <a:chOff x="3313433" y="1207697"/>
              <a:chExt cx="2946384" cy="2946382"/>
            </a:xfrm>
          </p:grpSpPr>
          <p:sp>
            <p:nvSpPr>
              <p:cNvPr id="26" name="Textplatzhalter 22"/>
              <p:cNvSpPr txBox="1">
                <a:spLocks/>
              </p:cNvSpPr>
              <p:nvPr/>
            </p:nvSpPr>
            <p:spPr bwMode="gray">
              <a:xfrm>
                <a:off x="3313433" y="1207697"/>
                <a:ext cx="2946384" cy="2946382"/>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bg1"/>
                    </a:solidFill>
                    <a:latin typeface="Bebas Neue" panose="020B0506020202020201" pitchFamily="34" charset="0"/>
                  </a:rPr>
                  <a:t>95%</a:t>
                </a:r>
                <a:endParaRPr lang="en-US" sz="3200" dirty="0">
                  <a:solidFill>
                    <a:schemeClr val="bg1"/>
                  </a:solidFill>
                </a:endParaRPr>
              </a:p>
            </p:txBody>
          </p:sp>
          <p:grpSp>
            <p:nvGrpSpPr>
              <p:cNvPr id="27" name="Gruppieren 26"/>
              <p:cNvGrpSpPr>
                <a:grpSpLocks noChangeAspect="1"/>
              </p:cNvGrpSpPr>
              <p:nvPr/>
            </p:nvGrpSpPr>
            <p:grpSpPr bwMode="gray">
              <a:xfrm>
                <a:off x="4337947" y="2621608"/>
                <a:ext cx="897356" cy="896621"/>
                <a:chOff x="3182938" y="534988"/>
                <a:chExt cx="5811838" cy="5807075"/>
              </a:xfrm>
              <a:solidFill>
                <a:schemeClr val="bg1"/>
              </a:solidFill>
            </p:grpSpPr>
            <p:sp>
              <p:nvSpPr>
                <p:cNvPr id="28" name="Freeform 12"/>
                <p:cNvSpPr>
                  <a:spLocks noEditPoints="1"/>
                </p:cNvSpPr>
                <p:nvPr/>
              </p:nvSpPr>
              <p:spPr bwMode="gray">
                <a:xfrm>
                  <a:off x="3182938" y="4462463"/>
                  <a:ext cx="5811838" cy="1879600"/>
                </a:xfrm>
                <a:custGeom>
                  <a:avLst/>
                  <a:gdLst>
                    <a:gd name="T0" fmla="*/ 1492 w 1550"/>
                    <a:gd name="T1" fmla="*/ 54 h 501"/>
                    <a:gd name="T2" fmla="*/ 1384 w 1550"/>
                    <a:gd name="T3" fmla="*/ 93 h 501"/>
                    <a:gd name="T4" fmla="*/ 1188 w 1550"/>
                    <a:gd name="T5" fmla="*/ 208 h 501"/>
                    <a:gd name="T6" fmla="*/ 1175 w 1550"/>
                    <a:gd name="T7" fmla="*/ 216 h 501"/>
                    <a:gd name="T8" fmla="*/ 1096 w 1550"/>
                    <a:gd name="T9" fmla="*/ 249 h 501"/>
                    <a:gd name="T10" fmla="*/ 707 w 1550"/>
                    <a:gd name="T11" fmla="*/ 286 h 501"/>
                    <a:gd name="T12" fmla="*/ 694 w 1550"/>
                    <a:gd name="T13" fmla="*/ 287 h 501"/>
                    <a:gd name="T14" fmla="*/ 673 w 1550"/>
                    <a:gd name="T15" fmla="*/ 270 h 501"/>
                    <a:gd name="T16" fmla="*/ 691 w 1550"/>
                    <a:gd name="T17" fmla="*/ 249 h 501"/>
                    <a:gd name="T18" fmla="*/ 1034 w 1550"/>
                    <a:gd name="T19" fmla="*/ 216 h 501"/>
                    <a:gd name="T20" fmla="*/ 1097 w 1550"/>
                    <a:gd name="T21" fmla="*/ 137 h 501"/>
                    <a:gd name="T22" fmla="*/ 1019 w 1550"/>
                    <a:gd name="T23" fmla="*/ 72 h 501"/>
                    <a:gd name="T24" fmla="*/ 714 w 1550"/>
                    <a:gd name="T25" fmla="*/ 68 h 501"/>
                    <a:gd name="T26" fmla="*/ 640 w 1550"/>
                    <a:gd name="T27" fmla="*/ 57 h 501"/>
                    <a:gd name="T28" fmla="*/ 274 w 1550"/>
                    <a:gd name="T29" fmla="*/ 79 h 501"/>
                    <a:gd name="T30" fmla="*/ 208 w 1550"/>
                    <a:gd name="T31" fmla="*/ 45 h 501"/>
                    <a:gd name="T32" fmla="*/ 77 w 1550"/>
                    <a:gd name="T33" fmla="*/ 53 h 501"/>
                    <a:gd name="T34" fmla="*/ 3 w 1550"/>
                    <a:gd name="T35" fmla="*/ 135 h 501"/>
                    <a:gd name="T36" fmla="*/ 24 w 1550"/>
                    <a:gd name="T37" fmla="*/ 427 h 501"/>
                    <a:gd name="T38" fmla="*/ 109 w 1550"/>
                    <a:gd name="T39" fmla="*/ 498 h 501"/>
                    <a:gd name="T40" fmla="*/ 240 w 1550"/>
                    <a:gd name="T41" fmla="*/ 489 h 501"/>
                    <a:gd name="T42" fmla="*/ 301 w 1550"/>
                    <a:gd name="T43" fmla="*/ 447 h 501"/>
                    <a:gd name="T44" fmla="*/ 878 w 1550"/>
                    <a:gd name="T45" fmla="*/ 472 h 501"/>
                    <a:gd name="T46" fmla="*/ 1059 w 1550"/>
                    <a:gd name="T47" fmla="*/ 441 h 501"/>
                    <a:gd name="T48" fmla="*/ 1076 w 1550"/>
                    <a:gd name="T49" fmla="*/ 433 h 501"/>
                    <a:gd name="T50" fmla="*/ 1512 w 1550"/>
                    <a:gd name="T51" fmla="*/ 177 h 501"/>
                    <a:gd name="T52" fmla="*/ 1549 w 1550"/>
                    <a:gd name="T53" fmla="*/ 119 h 501"/>
                    <a:gd name="T54" fmla="*/ 1492 w 1550"/>
                    <a:gd name="T55" fmla="*/ 54 h 501"/>
                    <a:gd name="T56" fmla="*/ 157 w 1550"/>
                    <a:gd name="T57" fmla="*/ 429 h 501"/>
                    <a:gd name="T58" fmla="*/ 112 w 1550"/>
                    <a:gd name="T59" fmla="*/ 385 h 501"/>
                    <a:gd name="T60" fmla="*/ 157 w 1550"/>
                    <a:gd name="T61" fmla="*/ 342 h 501"/>
                    <a:gd name="T62" fmla="*/ 202 w 1550"/>
                    <a:gd name="T63" fmla="*/ 385 h 501"/>
                    <a:gd name="T64" fmla="*/ 157 w 1550"/>
                    <a:gd name="T65" fmla="*/ 429 h 501"/>
                    <a:gd name="T66" fmla="*/ 157 w 1550"/>
                    <a:gd name="T67" fmla="*/ 429 h 501"/>
                    <a:gd name="T68" fmla="*/ 157 w 1550"/>
                    <a:gd name="T69" fmla="*/ 42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0" h="501">
                      <a:moveTo>
                        <a:pt x="1492" y="54"/>
                      </a:moveTo>
                      <a:cubicBezTo>
                        <a:pt x="1462" y="52"/>
                        <a:pt x="1401" y="85"/>
                        <a:pt x="1384" y="93"/>
                      </a:cubicBezTo>
                      <a:cubicBezTo>
                        <a:pt x="1325" y="123"/>
                        <a:pt x="1242" y="170"/>
                        <a:pt x="1188" y="208"/>
                      </a:cubicBezTo>
                      <a:cubicBezTo>
                        <a:pt x="1184" y="210"/>
                        <a:pt x="1179" y="214"/>
                        <a:pt x="1175" y="216"/>
                      </a:cubicBezTo>
                      <a:cubicBezTo>
                        <a:pt x="1150" y="232"/>
                        <a:pt x="1125" y="242"/>
                        <a:pt x="1096" y="249"/>
                      </a:cubicBezTo>
                      <a:cubicBezTo>
                        <a:pt x="938" y="282"/>
                        <a:pt x="707" y="286"/>
                        <a:pt x="707" y="286"/>
                      </a:cubicBezTo>
                      <a:cubicBezTo>
                        <a:pt x="694" y="287"/>
                        <a:pt x="694" y="287"/>
                        <a:pt x="694" y="287"/>
                      </a:cubicBezTo>
                      <a:cubicBezTo>
                        <a:pt x="684" y="287"/>
                        <a:pt x="675" y="280"/>
                        <a:pt x="673" y="270"/>
                      </a:cubicBezTo>
                      <a:cubicBezTo>
                        <a:pt x="672" y="259"/>
                        <a:pt x="680" y="249"/>
                        <a:pt x="691" y="249"/>
                      </a:cubicBezTo>
                      <a:cubicBezTo>
                        <a:pt x="1034" y="216"/>
                        <a:pt x="1034" y="216"/>
                        <a:pt x="1034" y="216"/>
                      </a:cubicBezTo>
                      <a:cubicBezTo>
                        <a:pt x="1071" y="212"/>
                        <a:pt x="1101" y="177"/>
                        <a:pt x="1097" y="137"/>
                      </a:cubicBezTo>
                      <a:cubicBezTo>
                        <a:pt x="1093" y="97"/>
                        <a:pt x="1057" y="68"/>
                        <a:pt x="1019" y="72"/>
                      </a:cubicBezTo>
                      <a:cubicBezTo>
                        <a:pt x="714" y="68"/>
                        <a:pt x="714" y="68"/>
                        <a:pt x="714" y="68"/>
                      </a:cubicBezTo>
                      <a:cubicBezTo>
                        <a:pt x="693" y="68"/>
                        <a:pt x="660" y="63"/>
                        <a:pt x="640" y="57"/>
                      </a:cubicBezTo>
                      <a:cubicBezTo>
                        <a:pt x="444" y="0"/>
                        <a:pt x="333" y="54"/>
                        <a:pt x="274" y="79"/>
                      </a:cubicBezTo>
                      <a:cubicBezTo>
                        <a:pt x="261" y="57"/>
                        <a:pt x="236" y="43"/>
                        <a:pt x="208" y="45"/>
                      </a:cubicBezTo>
                      <a:cubicBezTo>
                        <a:pt x="77" y="53"/>
                        <a:pt x="77" y="53"/>
                        <a:pt x="77" y="53"/>
                      </a:cubicBezTo>
                      <a:cubicBezTo>
                        <a:pt x="33" y="56"/>
                        <a:pt x="0" y="93"/>
                        <a:pt x="3" y="135"/>
                      </a:cubicBezTo>
                      <a:cubicBezTo>
                        <a:pt x="24" y="427"/>
                        <a:pt x="24" y="427"/>
                        <a:pt x="24" y="427"/>
                      </a:cubicBezTo>
                      <a:cubicBezTo>
                        <a:pt x="27" y="469"/>
                        <a:pt x="65" y="501"/>
                        <a:pt x="109" y="498"/>
                      </a:cubicBezTo>
                      <a:cubicBezTo>
                        <a:pt x="240" y="489"/>
                        <a:pt x="240" y="489"/>
                        <a:pt x="240" y="489"/>
                      </a:cubicBezTo>
                      <a:cubicBezTo>
                        <a:pt x="268" y="487"/>
                        <a:pt x="291" y="470"/>
                        <a:pt x="301" y="447"/>
                      </a:cubicBezTo>
                      <a:cubicBezTo>
                        <a:pt x="878" y="472"/>
                        <a:pt x="878" y="472"/>
                        <a:pt x="878" y="472"/>
                      </a:cubicBezTo>
                      <a:cubicBezTo>
                        <a:pt x="942" y="479"/>
                        <a:pt x="1002" y="471"/>
                        <a:pt x="1059" y="441"/>
                      </a:cubicBezTo>
                      <a:cubicBezTo>
                        <a:pt x="1076" y="433"/>
                        <a:pt x="1076" y="433"/>
                        <a:pt x="1076" y="433"/>
                      </a:cubicBezTo>
                      <a:cubicBezTo>
                        <a:pt x="1512" y="177"/>
                        <a:pt x="1512" y="177"/>
                        <a:pt x="1512" y="177"/>
                      </a:cubicBezTo>
                      <a:cubicBezTo>
                        <a:pt x="1533" y="165"/>
                        <a:pt x="1549" y="143"/>
                        <a:pt x="1549" y="119"/>
                      </a:cubicBezTo>
                      <a:cubicBezTo>
                        <a:pt x="1550" y="89"/>
                        <a:pt x="1533" y="57"/>
                        <a:pt x="1492" y="54"/>
                      </a:cubicBezTo>
                      <a:close/>
                      <a:moveTo>
                        <a:pt x="157" y="429"/>
                      </a:moveTo>
                      <a:cubicBezTo>
                        <a:pt x="133" y="429"/>
                        <a:pt x="112" y="409"/>
                        <a:pt x="112" y="385"/>
                      </a:cubicBezTo>
                      <a:cubicBezTo>
                        <a:pt x="112" y="361"/>
                        <a:pt x="133" y="342"/>
                        <a:pt x="157" y="342"/>
                      </a:cubicBezTo>
                      <a:cubicBezTo>
                        <a:pt x="182" y="342"/>
                        <a:pt x="202" y="361"/>
                        <a:pt x="202" y="385"/>
                      </a:cubicBezTo>
                      <a:cubicBezTo>
                        <a:pt x="202" y="409"/>
                        <a:pt x="182" y="429"/>
                        <a:pt x="157" y="429"/>
                      </a:cubicBezTo>
                      <a:close/>
                      <a:moveTo>
                        <a:pt x="157" y="429"/>
                      </a:moveTo>
                      <a:cubicBezTo>
                        <a:pt x="157" y="429"/>
                        <a:pt x="157" y="429"/>
                        <a:pt x="157" y="4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9" name="Freeform 13"/>
                <p:cNvSpPr>
                  <a:spLocks noEditPoints="1"/>
                </p:cNvSpPr>
                <p:nvPr/>
              </p:nvSpPr>
              <p:spPr bwMode="gray">
                <a:xfrm>
                  <a:off x="7535863" y="4465638"/>
                  <a:ext cx="963613" cy="574675"/>
                </a:xfrm>
                <a:custGeom>
                  <a:avLst/>
                  <a:gdLst>
                    <a:gd name="T0" fmla="*/ 20 w 257"/>
                    <a:gd name="T1" fmla="*/ 144 h 153"/>
                    <a:gd name="T2" fmla="*/ 207 w 257"/>
                    <a:gd name="T3" fmla="*/ 37 h 153"/>
                    <a:gd name="T4" fmla="*/ 257 w 257"/>
                    <a:gd name="T5" fmla="*/ 16 h 153"/>
                    <a:gd name="T6" fmla="*/ 186 w 257"/>
                    <a:gd name="T7" fmla="*/ 9 h 153"/>
                    <a:gd name="T8" fmla="*/ 0 w 257"/>
                    <a:gd name="T9" fmla="*/ 97 h 153"/>
                    <a:gd name="T10" fmla="*/ 0 w 257"/>
                    <a:gd name="T11" fmla="*/ 99 h 153"/>
                    <a:gd name="T12" fmla="*/ 6 w 257"/>
                    <a:gd name="T13" fmla="*/ 129 h 153"/>
                    <a:gd name="T14" fmla="*/ 7 w 257"/>
                    <a:gd name="T15" fmla="*/ 153 h 153"/>
                    <a:gd name="T16" fmla="*/ 20 w 257"/>
                    <a:gd name="T17" fmla="*/ 144 h 153"/>
                    <a:gd name="T18" fmla="*/ 20 w 257"/>
                    <a:gd name="T19" fmla="*/ 144 h 153"/>
                    <a:gd name="T20" fmla="*/ 20 w 257"/>
                    <a:gd name="T21"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53">
                      <a:moveTo>
                        <a:pt x="20" y="144"/>
                      </a:moveTo>
                      <a:cubicBezTo>
                        <a:pt x="65" y="113"/>
                        <a:pt x="156" y="63"/>
                        <a:pt x="207" y="37"/>
                      </a:cubicBezTo>
                      <a:cubicBezTo>
                        <a:pt x="223" y="30"/>
                        <a:pt x="239" y="22"/>
                        <a:pt x="257" y="16"/>
                      </a:cubicBezTo>
                      <a:cubicBezTo>
                        <a:pt x="235" y="0"/>
                        <a:pt x="211" y="0"/>
                        <a:pt x="186" y="9"/>
                      </a:cubicBezTo>
                      <a:cubicBezTo>
                        <a:pt x="137" y="29"/>
                        <a:pt x="46" y="72"/>
                        <a:pt x="0" y="97"/>
                      </a:cubicBezTo>
                      <a:cubicBezTo>
                        <a:pt x="0" y="98"/>
                        <a:pt x="0" y="99"/>
                        <a:pt x="0" y="99"/>
                      </a:cubicBezTo>
                      <a:cubicBezTo>
                        <a:pt x="3" y="109"/>
                        <a:pt x="5" y="119"/>
                        <a:pt x="6" y="129"/>
                      </a:cubicBezTo>
                      <a:cubicBezTo>
                        <a:pt x="7" y="137"/>
                        <a:pt x="7" y="145"/>
                        <a:pt x="7" y="153"/>
                      </a:cubicBezTo>
                      <a:cubicBezTo>
                        <a:pt x="11" y="150"/>
                        <a:pt x="15" y="147"/>
                        <a:pt x="20" y="144"/>
                      </a:cubicBezTo>
                      <a:close/>
                      <a:moveTo>
                        <a:pt x="20" y="144"/>
                      </a:moveTo>
                      <a:cubicBezTo>
                        <a:pt x="20" y="144"/>
                        <a:pt x="20" y="144"/>
                        <a:pt x="20"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0" name="Freeform 14"/>
                <p:cNvSpPr>
                  <a:spLocks noEditPoints="1"/>
                </p:cNvSpPr>
                <p:nvPr/>
              </p:nvSpPr>
              <p:spPr bwMode="gray">
                <a:xfrm>
                  <a:off x="7312025" y="4335463"/>
                  <a:ext cx="741363" cy="333375"/>
                </a:xfrm>
                <a:custGeom>
                  <a:avLst/>
                  <a:gdLst>
                    <a:gd name="T0" fmla="*/ 198 w 198"/>
                    <a:gd name="T1" fmla="*/ 15 h 89"/>
                    <a:gd name="T2" fmla="*/ 128 w 198"/>
                    <a:gd name="T3" fmla="*/ 10 h 89"/>
                    <a:gd name="T4" fmla="*/ 0 w 198"/>
                    <a:gd name="T5" fmla="*/ 60 h 89"/>
                    <a:gd name="T6" fmla="*/ 34 w 198"/>
                    <a:gd name="T7" fmla="*/ 89 h 89"/>
                    <a:gd name="T8" fmla="*/ 40 w 198"/>
                    <a:gd name="T9" fmla="*/ 85 h 89"/>
                    <a:gd name="T10" fmla="*/ 62 w 198"/>
                    <a:gd name="T11" fmla="*/ 73 h 89"/>
                    <a:gd name="T12" fmla="*/ 198 w 198"/>
                    <a:gd name="T13" fmla="*/ 15 h 89"/>
                    <a:gd name="T14" fmla="*/ 198 w 198"/>
                    <a:gd name="T15" fmla="*/ 15 h 89"/>
                    <a:gd name="T16" fmla="*/ 198 w 198"/>
                    <a:gd name="T17"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89">
                      <a:moveTo>
                        <a:pt x="198" y="15"/>
                      </a:moveTo>
                      <a:cubicBezTo>
                        <a:pt x="176" y="1"/>
                        <a:pt x="152" y="0"/>
                        <a:pt x="128" y="10"/>
                      </a:cubicBezTo>
                      <a:cubicBezTo>
                        <a:pt x="97" y="22"/>
                        <a:pt x="30" y="44"/>
                        <a:pt x="0" y="60"/>
                      </a:cubicBezTo>
                      <a:cubicBezTo>
                        <a:pt x="12" y="68"/>
                        <a:pt x="24" y="78"/>
                        <a:pt x="34" y="89"/>
                      </a:cubicBezTo>
                      <a:cubicBezTo>
                        <a:pt x="36" y="88"/>
                        <a:pt x="38" y="86"/>
                        <a:pt x="40" y="85"/>
                      </a:cubicBezTo>
                      <a:cubicBezTo>
                        <a:pt x="62" y="73"/>
                        <a:pt x="62" y="73"/>
                        <a:pt x="62" y="73"/>
                      </a:cubicBezTo>
                      <a:cubicBezTo>
                        <a:pt x="94" y="55"/>
                        <a:pt x="163" y="31"/>
                        <a:pt x="198" y="15"/>
                      </a:cubicBezTo>
                      <a:close/>
                      <a:moveTo>
                        <a:pt x="198" y="15"/>
                      </a:moveTo>
                      <a:cubicBezTo>
                        <a:pt x="198" y="15"/>
                        <a:pt x="198" y="15"/>
                        <a:pt x="19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1" name="Freeform 15"/>
                <p:cNvSpPr>
                  <a:spLocks noEditPoints="1"/>
                </p:cNvSpPr>
                <p:nvPr/>
              </p:nvSpPr>
              <p:spPr bwMode="gray">
                <a:xfrm>
                  <a:off x="6635750" y="534988"/>
                  <a:ext cx="1800225" cy="1730375"/>
                </a:xfrm>
                <a:custGeom>
                  <a:avLst/>
                  <a:gdLst>
                    <a:gd name="T0" fmla="*/ 334 w 480"/>
                    <a:gd name="T1" fmla="*/ 461 h 461"/>
                    <a:gd name="T2" fmla="*/ 480 w 480"/>
                    <a:gd name="T3" fmla="*/ 240 h 461"/>
                    <a:gd name="T4" fmla="*/ 240 w 480"/>
                    <a:gd name="T5" fmla="*/ 0 h 461"/>
                    <a:gd name="T6" fmla="*/ 0 w 480"/>
                    <a:gd name="T7" fmla="*/ 240 h 461"/>
                    <a:gd name="T8" fmla="*/ 1 w 480"/>
                    <a:gd name="T9" fmla="*/ 244 h 461"/>
                    <a:gd name="T10" fmla="*/ 334 w 480"/>
                    <a:gd name="T11" fmla="*/ 461 h 461"/>
                    <a:gd name="T12" fmla="*/ 334 w 480"/>
                    <a:gd name="T13" fmla="*/ 461 h 461"/>
                    <a:gd name="T14" fmla="*/ 334 w 480"/>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61">
                      <a:moveTo>
                        <a:pt x="334" y="461"/>
                      </a:moveTo>
                      <a:cubicBezTo>
                        <a:pt x="420" y="424"/>
                        <a:pt x="480" y="339"/>
                        <a:pt x="480" y="240"/>
                      </a:cubicBezTo>
                      <a:cubicBezTo>
                        <a:pt x="480" y="108"/>
                        <a:pt x="372" y="0"/>
                        <a:pt x="240" y="0"/>
                      </a:cubicBezTo>
                      <a:cubicBezTo>
                        <a:pt x="108" y="0"/>
                        <a:pt x="0" y="108"/>
                        <a:pt x="0" y="240"/>
                      </a:cubicBezTo>
                      <a:cubicBezTo>
                        <a:pt x="0" y="241"/>
                        <a:pt x="1" y="243"/>
                        <a:pt x="1" y="244"/>
                      </a:cubicBezTo>
                      <a:cubicBezTo>
                        <a:pt x="143" y="259"/>
                        <a:pt x="265" y="343"/>
                        <a:pt x="334" y="461"/>
                      </a:cubicBezTo>
                      <a:close/>
                      <a:moveTo>
                        <a:pt x="334" y="461"/>
                      </a:moveTo>
                      <a:cubicBezTo>
                        <a:pt x="334" y="461"/>
                        <a:pt x="334" y="461"/>
                        <a:pt x="334" y="4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2" name="Freeform 16"/>
                <p:cNvSpPr>
                  <a:spLocks noEditPoints="1"/>
                </p:cNvSpPr>
                <p:nvPr/>
              </p:nvSpPr>
              <p:spPr bwMode="gray">
                <a:xfrm>
                  <a:off x="5162550" y="1781176"/>
                  <a:ext cx="2609850" cy="2613025"/>
                </a:xfrm>
                <a:custGeom>
                  <a:avLst/>
                  <a:gdLst>
                    <a:gd name="T0" fmla="*/ 348 w 696"/>
                    <a:gd name="T1" fmla="*/ 697 h 697"/>
                    <a:gd name="T2" fmla="*/ 696 w 696"/>
                    <a:gd name="T3" fmla="*/ 348 h 697"/>
                    <a:gd name="T4" fmla="*/ 348 w 696"/>
                    <a:gd name="T5" fmla="*/ 0 h 697"/>
                    <a:gd name="T6" fmla="*/ 0 w 696"/>
                    <a:gd name="T7" fmla="*/ 348 h 697"/>
                    <a:gd name="T8" fmla="*/ 348 w 696"/>
                    <a:gd name="T9" fmla="*/ 697 h 697"/>
                    <a:gd name="T10" fmla="*/ 226 w 696"/>
                    <a:gd name="T11" fmla="*/ 486 h 697"/>
                    <a:gd name="T12" fmla="*/ 236 w 696"/>
                    <a:gd name="T13" fmla="*/ 452 h 697"/>
                    <a:gd name="T14" fmla="*/ 256 w 696"/>
                    <a:gd name="T15" fmla="*/ 443 h 697"/>
                    <a:gd name="T16" fmla="*/ 322 w 696"/>
                    <a:gd name="T17" fmla="*/ 463 h 697"/>
                    <a:gd name="T18" fmla="*/ 365 w 696"/>
                    <a:gd name="T19" fmla="*/ 457 h 697"/>
                    <a:gd name="T20" fmla="*/ 373 w 696"/>
                    <a:gd name="T21" fmla="*/ 398 h 697"/>
                    <a:gd name="T22" fmla="*/ 348 w 696"/>
                    <a:gd name="T23" fmla="*/ 384 h 697"/>
                    <a:gd name="T24" fmla="*/ 281 w 696"/>
                    <a:gd name="T25" fmla="*/ 354 h 697"/>
                    <a:gd name="T26" fmla="*/ 227 w 696"/>
                    <a:gd name="T27" fmla="*/ 263 h 697"/>
                    <a:gd name="T28" fmla="*/ 300 w 696"/>
                    <a:gd name="T29" fmla="*/ 171 h 697"/>
                    <a:gd name="T30" fmla="*/ 318 w 696"/>
                    <a:gd name="T31" fmla="*/ 146 h 697"/>
                    <a:gd name="T32" fmla="*/ 318 w 696"/>
                    <a:gd name="T33" fmla="*/ 127 h 697"/>
                    <a:gd name="T34" fmla="*/ 335 w 696"/>
                    <a:gd name="T35" fmla="*/ 110 h 697"/>
                    <a:gd name="T36" fmla="*/ 348 w 696"/>
                    <a:gd name="T37" fmla="*/ 110 h 697"/>
                    <a:gd name="T38" fmla="*/ 378 w 696"/>
                    <a:gd name="T39" fmla="*/ 140 h 697"/>
                    <a:gd name="T40" fmla="*/ 399 w 696"/>
                    <a:gd name="T41" fmla="*/ 164 h 697"/>
                    <a:gd name="T42" fmla="*/ 446 w 696"/>
                    <a:gd name="T43" fmla="*/ 178 h 697"/>
                    <a:gd name="T44" fmla="*/ 455 w 696"/>
                    <a:gd name="T45" fmla="*/ 196 h 697"/>
                    <a:gd name="T46" fmla="*/ 443 w 696"/>
                    <a:gd name="T47" fmla="*/ 235 h 697"/>
                    <a:gd name="T48" fmla="*/ 424 w 696"/>
                    <a:gd name="T49" fmla="*/ 243 h 697"/>
                    <a:gd name="T50" fmla="*/ 350 w 696"/>
                    <a:gd name="T51" fmla="*/ 228 h 697"/>
                    <a:gd name="T52" fmla="*/ 331 w 696"/>
                    <a:gd name="T53" fmla="*/ 233 h 697"/>
                    <a:gd name="T54" fmla="*/ 324 w 696"/>
                    <a:gd name="T55" fmla="*/ 282 h 697"/>
                    <a:gd name="T56" fmla="*/ 356 w 696"/>
                    <a:gd name="T57" fmla="*/ 300 h 697"/>
                    <a:gd name="T58" fmla="*/ 414 w 696"/>
                    <a:gd name="T59" fmla="*/ 326 h 697"/>
                    <a:gd name="T60" fmla="*/ 447 w 696"/>
                    <a:gd name="T61" fmla="*/ 485 h 697"/>
                    <a:gd name="T62" fmla="*/ 389 w 696"/>
                    <a:gd name="T63" fmla="*/ 523 h 697"/>
                    <a:gd name="T64" fmla="*/ 375 w 696"/>
                    <a:gd name="T65" fmla="*/ 541 h 697"/>
                    <a:gd name="T66" fmla="*/ 375 w 696"/>
                    <a:gd name="T67" fmla="*/ 572 h 697"/>
                    <a:gd name="T68" fmla="*/ 362 w 696"/>
                    <a:gd name="T69" fmla="*/ 586 h 697"/>
                    <a:gd name="T70" fmla="*/ 328 w 696"/>
                    <a:gd name="T71" fmla="*/ 586 h 697"/>
                    <a:gd name="T72" fmla="*/ 314 w 696"/>
                    <a:gd name="T73" fmla="*/ 571 h 697"/>
                    <a:gd name="T74" fmla="*/ 314 w 696"/>
                    <a:gd name="T75" fmla="*/ 549 h 697"/>
                    <a:gd name="T76" fmla="*/ 297 w 696"/>
                    <a:gd name="T77" fmla="*/ 529 h 697"/>
                    <a:gd name="T78" fmla="*/ 238 w 696"/>
                    <a:gd name="T79" fmla="*/ 512 h 697"/>
                    <a:gd name="T80" fmla="*/ 226 w 696"/>
                    <a:gd name="T81" fmla="*/ 486 h 697"/>
                    <a:gd name="T82" fmla="*/ 226 w 696"/>
                    <a:gd name="T83" fmla="*/ 486 h 697"/>
                    <a:gd name="T84" fmla="*/ 226 w 696"/>
                    <a:gd name="T85" fmla="*/ 48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7">
                      <a:moveTo>
                        <a:pt x="348" y="697"/>
                      </a:moveTo>
                      <a:cubicBezTo>
                        <a:pt x="540" y="697"/>
                        <a:pt x="696" y="541"/>
                        <a:pt x="696" y="348"/>
                      </a:cubicBezTo>
                      <a:cubicBezTo>
                        <a:pt x="696" y="156"/>
                        <a:pt x="540" y="0"/>
                        <a:pt x="348" y="0"/>
                      </a:cubicBezTo>
                      <a:cubicBezTo>
                        <a:pt x="156" y="0"/>
                        <a:pt x="0" y="156"/>
                        <a:pt x="0" y="348"/>
                      </a:cubicBezTo>
                      <a:cubicBezTo>
                        <a:pt x="0" y="541"/>
                        <a:pt x="156" y="697"/>
                        <a:pt x="348" y="697"/>
                      </a:cubicBezTo>
                      <a:close/>
                      <a:moveTo>
                        <a:pt x="226" y="486"/>
                      </a:moveTo>
                      <a:cubicBezTo>
                        <a:pt x="229" y="475"/>
                        <a:pt x="233" y="463"/>
                        <a:pt x="236" y="452"/>
                      </a:cubicBezTo>
                      <a:cubicBezTo>
                        <a:pt x="240" y="439"/>
                        <a:pt x="244" y="437"/>
                        <a:pt x="256" y="443"/>
                      </a:cubicBezTo>
                      <a:cubicBezTo>
                        <a:pt x="277" y="454"/>
                        <a:pt x="299" y="460"/>
                        <a:pt x="322" y="463"/>
                      </a:cubicBezTo>
                      <a:cubicBezTo>
                        <a:pt x="336" y="465"/>
                        <a:pt x="351" y="463"/>
                        <a:pt x="365" y="457"/>
                      </a:cubicBezTo>
                      <a:cubicBezTo>
                        <a:pt x="390" y="446"/>
                        <a:pt x="394" y="416"/>
                        <a:pt x="373" y="398"/>
                      </a:cubicBezTo>
                      <a:cubicBezTo>
                        <a:pt x="365" y="392"/>
                        <a:pt x="357" y="388"/>
                        <a:pt x="348" y="384"/>
                      </a:cubicBezTo>
                      <a:cubicBezTo>
                        <a:pt x="326" y="374"/>
                        <a:pt x="302" y="367"/>
                        <a:pt x="281" y="354"/>
                      </a:cubicBezTo>
                      <a:cubicBezTo>
                        <a:pt x="247" y="333"/>
                        <a:pt x="225" y="305"/>
                        <a:pt x="227" y="263"/>
                      </a:cubicBezTo>
                      <a:cubicBezTo>
                        <a:pt x="230" y="216"/>
                        <a:pt x="257" y="187"/>
                        <a:pt x="300" y="171"/>
                      </a:cubicBezTo>
                      <a:cubicBezTo>
                        <a:pt x="318" y="164"/>
                        <a:pt x="318" y="164"/>
                        <a:pt x="318" y="146"/>
                      </a:cubicBezTo>
                      <a:cubicBezTo>
                        <a:pt x="318" y="127"/>
                        <a:pt x="318" y="127"/>
                        <a:pt x="318" y="127"/>
                      </a:cubicBezTo>
                      <a:cubicBezTo>
                        <a:pt x="319" y="113"/>
                        <a:pt x="321" y="110"/>
                        <a:pt x="335" y="110"/>
                      </a:cubicBezTo>
                      <a:cubicBezTo>
                        <a:pt x="348" y="110"/>
                        <a:pt x="348" y="110"/>
                        <a:pt x="348" y="110"/>
                      </a:cubicBezTo>
                      <a:cubicBezTo>
                        <a:pt x="378" y="110"/>
                        <a:pt x="378" y="110"/>
                        <a:pt x="378" y="140"/>
                      </a:cubicBezTo>
                      <a:cubicBezTo>
                        <a:pt x="378" y="161"/>
                        <a:pt x="378" y="161"/>
                        <a:pt x="399" y="164"/>
                      </a:cubicBezTo>
                      <a:cubicBezTo>
                        <a:pt x="415" y="167"/>
                        <a:pt x="431" y="172"/>
                        <a:pt x="446" y="178"/>
                      </a:cubicBezTo>
                      <a:cubicBezTo>
                        <a:pt x="454" y="182"/>
                        <a:pt x="457" y="188"/>
                        <a:pt x="455" y="196"/>
                      </a:cubicBezTo>
                      <a:cubicBezTo>
                        <a:pt x="451" y="209"/>
                        <a:pt x="447" y="222"/>
                        <a:pt x="443" y="235"/>
                      </a:cubicBezTo>
                      <a:cubicBezTo>
                        <a:pt x="439" y="247"/>
                        <a:pt x="436" y="249"/>
                        <a:pt x="424" y="243"/>
                      </a:cubicBezTo>
                      <a:cubicBezTo>
                        <a:pt x="400" y="232"/>
                        <a:pt x="376" y="227"/>
                        <a:pt x="350" y="228"/>
                      </a:cubicBezTo>
                      <a:cubicBezTo>
                        <a:pt x="343" y="229"/>
                        <a:pt x="337" y="230"/>
                        <a:pt x="331" y="233"/>
                      </a:cubicBezTo>
                      <a:cubicBezTo>
                        <a:pt x="308" y="242"/>
                        <a:pt x="305" y="267"/>
                        <a:pt x="324" y="282"/>
                      </a:cubicBezTo>
                      <a:cubicBezTo>
                        <a:pt x="333" y="290"/>
                        <a:pt x="344" y="295"/>
                        <a:pt x="356" y="300"/>
                      </a:cubicBezTo>
                      <a:cubicBezTo>
                        <a:pt x="375" y="308"/>
                        <a:pt x="395" y="316"/>
                        <a:pt x="414" y="326"/>
                      </a:cubicBezTo>
                      <a:cubicBezTo>
                        <a:pt x="474" y="359"/>
                        <a:pt x="490" y="435"/>
                        <a:pt x="447" y="485"/>
                      </a:cubicBezTo>
                      <a:cubicBezTo>
                        <a:pt x="432" y="504"/>
                        <a:pt x="413" y="516"/>
                        <a:pt x="389" y="523"/>
                      </a:cubicBezTo>
                      <a:cubicBezTo>
                        <a:pt x="380" y="525"/>
                        <a:pt x="375" y="531"/>
                        <a:pt x="375" y="541"/>
                      </a:cubicBezTo>
                      <a:cubicBezTo>
                        <a:pt x="376" y="551"/>
                        <a:pt x="375" y="562"/>
                        <a:pt x="375" y="572"/>
                      </a:cubicBezTo>
                      <a:cubicBezTo>
                        <a:pt x="375" y="581"/>
                        <a:pt x="371" y="586"/>
                        <a:pt x="362" y="586"/>
                      </a:cubicBezTo>
                      <a:cubicBezTo>
                        <a:pt x="350" y="587"/>
                        <a:pt x="340" y="587"/>
                        <a:pt x="328" y="586"/>
                      </a:cubicBezTo>
                      <a:cubicBezTo>
                        <a:pt x="319" y="586"/>
                        <a:pt x="314" y="580"/>
                        <a:pt x="314" y="571"/>
                      </a:cubicBezTo>
                      <a:cubicBezTo>
                        <a:pt x="314" y="564"/>
                        <a:pt x="314" y="556"/>
                        <a:pt x="314" y="549"/>
                      </a:cubicBezTo>
                      <a:cubicBezTo>
                        <a:pt x="313" y="532"/>
                        <a:pt x="313" y="532"/>
                        <a:pt x="297" y="529"/>
                      </a:cubicBezTo>
                      <a:cubicBezTo>
                        <a:pt x="277" y="526"/>
                        <a:pt x="257" y="521"/>
                        <a:pt x="238" y="512"/>
                      </a:cubicBezTo>
                      <a:cubicBezTo>
                        <a:pt x="223" y="505"/>
                        <a:pt x="222" y="501"/>
                        <a:pt x="226" y="486"/>
                      </a:cubicBezTo>
                      <a:close/>
                      <a:moveTo>
                        <a:pt x="226" y="486"/>
                      </a:moveTo>
                      <a:cubicBezTo>
                        <a:pt x="226" y="486"/>
                        <a:pt x="226" y="486"/>
                        <a:pt x="226" y="4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13" name="Gruppieren 12"/>
            <p:cNvGrpSpPr/>
            <p:nvPr/>
          </p:nvGrpSpPr>
          <p:grpSpPr bwMode="gray">
            <a:xfrm>
              <a:off x="9013585" y="2005170"/>
              <a:ext cx="2014729" cy="2014729"/>
              <a:chOff x="9013585" y="2005170"/>
              <a:chExt cx="2014729" cy="2014729"/>
            </a:xfrm>
          </p:grpSpPr>
          <p:sp>
            <p:nvSpPr>
              <p:cNvPr id="21" name="Textplatzhalter 21"/>
              <p:cNvSpPr txBox="1">
                <a:spLocks/>
              </p:cNvSpPr>
              <p:nvPr/>
            </p:nvSpPr>
            <p:spPr bwMode="gray">
              <a:xfrm>
                <a:off x="9013585" y="2005170"/>
                <a:ext cx="2014729" cy="2014729"/>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bg1"/>
                    </a:solidFill>
                    <a:latin typeface="Bebas Neue" panose="020B0506020202020201" pitchFamily="34" charset="0"/>
                  </a:rPr>
                  <a:t>49%</a:t>
                </a:r>
                <a:endParaRPr lang="en-US" sz="3200" dirty="0">
                  <a:solidFill>
                    <a:schemeClr val="bg1"/>
                  </a:solidFill>
                </a:endParaRPr>
              </a:p>
            </p:txBody>
          </p:sp>
          <p:grpSp>
            <p:nvGrpSpPr>
              <p:cNvPr id="22" name="Gruppieren 21"/>
              <p:cNvGrpSpPr>
                <a:grpSpLocks noChangeAspect="1"/>
              </p:cNvGrpSpPr>
              <p:nvPr/>
            </p:nvGrpSpPr>
            <p:grpSpPr bwMode="gray">
              <a:xfrm>
                <a:off x="9638349" y="3141882"/>
                <a:ext cx="799703" cy="480401"/>
                <a:chOff x="-249238" y="3757613"/>
                <a:chExt cx="874713" cy="525462"/>
              </a:xfrm>
            </p:grpSpPr>
            <p:sp>
              <p:nvSpPr>
                <p:cNvPr id="23" name="Freeform 30"/>
                <p:cNvSpPr>
                  <a:spLocks noEditPoints="1"/>
                </p:cNvSpPr>
                <p:nvPr/>
              </p:nvSpPr>
              <p:spPr bwMode="gray">
                <a:xfrm>
                  <a:off x="342900" y="3824288"/>
                  <a:ext cx="282575" cy="273050"/>
                </a:xfrm>
                <a:custGeom>
                  <a:avLst/>
                  <a:gdLst>
                    <a:gd name="T0" fmla="*/ 648 w 788"/>
                    <a:gd name="T1" fmla="*/ 138 h 767"/>
                    <a:gd name="T2" fmla="*/ 140 w 788"/>
                    <a:gd name="T3" fmla="*/ 138 h 767"/>
                    <a:gd name="T4" fmla="*/ 126 w 788"/>
                    <a:gd name="T5" fmla="*/ 617 h 767"/>
                    <a:gd name="T6" fmla="*/ 129 w 788"/>
                    <a:gd name="T7" fmla="*/ 622 h 767"/>
                    <a:gd name="T8" fmla="*/ 56 w 788"/>
                    <a:gd name="T9" fmla="*/ 703 h 767"/>
                    <a:gd name="T10" fmla="*/ 60 w 788"/>
                    <a:gd name="T11" fmla="*/ 730 h 767"/>
                    <a:gd name="T12" fmla="*/ 213 w 788"/>
                    <a:gd name="T13" fmla="*/ 688 h 767"/>
                    <a:gd name="T14" fmla="*/ 214 w 788"/>
                    <a:gd name="T15" fmla="*/ 689 h 767"/>
                    <a:gd name="T16" fmla="*/ 648 w 788"/>
                    <a:gd name="T17" fmla="*/ 634 h 767"/>
                    <a:gd name="T18" fmla="*/ 648 w 788"/>
                    <a:gd name="T19" fmla="*/ 138 h 767"/>
                    <a:gd name="T20" fmla="*/ 477 w 788"/>
                    <a:gd name="T21" fmla="*/ 497 h 767"/>
                    <a:gd name="T22" fmla="*/ 430 w 788"/>
                    <a:gd name="T23" fmla="*/ 527 h 767"/>
                    <a:gd name="T24" fmla="*/ 419 w 788"/>
                    <a:gd name="T25" fmla="*/ 542 h 767"/>
                    <a:gd name="T26" fmla="*/ 419 w 788"/>
                    <a:gd name="T27" fmla="*/ 568 h 767"/>
                    <a:gd name="T28" fmla="*/ 407 w 788"/>
                    <a:gd name="T29" fmla="*/ 580 h 767"/>
                    <a:gd name="T30" fmla="*/ 379 w 788"/>
                    <a:gd name="T31" fmla="*/ 580 h 767"/>
                    <a:gd name="T32" fmla="*/ 368 w 788"/>
                    <a:gd name="T33" fmla="*/ 568 h 767"/>
                    <a:gd name="T34" fmla="*/ 367 w 788"/>
                    <a:gd name="T35" fmla="*/ 550 h 767"/>
                    <a:gd name="T36" fmla="*/ 353 w 788"/>
                    <a:gd name="T37" fmla="*/ 533 h 767"/>
                    <a:gd name="T38" fmla="*/ 303 w 788"/>
                    <a:gd name="T39" fmla="*/ 520 h 767"/>
                    <a:gd name="T40" fmla="*/ 294 w 788"/>
                    <a:gd name="T41" fmla="*/ 497 h 767"/>
                    <a:gd name="T42" fmla="*/ 302 w 788"/>
                    <a:gd name="T43" fmla="*/ 470 h 767"/>
                    <a:gd name="T44" fmla="*/ 319 w 788"/>
                    <a:gd name="T45" fmla="*/ 463 h 767"/>
                    <a:gd name="T46" fmla="*/ 373 w 788"/>
                    <a:gd name="T47" fmla="*/ 479 h 767"/>
                    <a:gd name="T48" fmla="*/ 408 w 788"/>
                    <a:gd name="T49" fmla="*/ 475 h 767"/>
                    <a:gd name="T50" fmla="*/ 416 w 788"/>
                    <a:gd name="T51" fmla="*/ 427 h 767"/>
                    <a:gd name="T52" fmla="*/ 396 w 788"/>
                    <a:gd name="T53" fmla="*/ 415 h 767"/>
                    <a:gd name="T54" fmla="*/ 339 w 788"/>
                    <a:gd name="T55" fmla="*/ 391 h 767"/>
                    <a:gd name="T56" fmla="*/ 294 w 788"/>
                    <a:gd name="T57" fmla="*/ 316 h 767"/>
                    <a:gd name="T58" fmla="*/ 356 w 788"/>
                    <a:gd name="T59" fmla="*/ 241 h 767"/>
                    <a:gd name="T60" fmla="*/ 371 w 788"/>
                    <a:gd name="T61" fmla="*/ 220 h 767"/>
                    <a:gd name="T62" fmla="*/ 371 w 788"/>
                    <a:gd name="T63" fmla="*/ 205 h 767"/>
                    <a:gd name="T64" fmla="*/ 385 w 788"/>
                    <a:gd name="T65" fmla="*/ 190 h 767"/>
                    <a:gd name="T66" fmla="*/ 396 w 788"/>
                    <a:gd name="T67" fmla="*/ 190 h 767"/>
                    <a:gd name="T68" fmla="*/ 422 w 788"/>
                    <a:gd name="T69" fmla="*/ 216 h 767"/>
                    <a:gd name="T70" fmla="*/ 439 w 788"/>
                    <a:gd name="T71" fmla="*/ 235 h 767"/>
                    <a:gd name="T72" fmla="*/ 477 w 788"/>
                    <a:gd name="T73" fmla="*/ 247 h 767"/>
                    <a:gd name="T74" fmla="*/ 485 w 788"/>
                    <a:gd name="T75" fmla="*/ 262 h 767"/>
                    <a:gd name="T76" fmla="*/ 474 w 788"/>
                    <a:gd name="T77" fmla="*/ 294 h 767"/>
                    <a:gd name="T78" fmla="*/ 459 w 788"/>
                    <a:gd name="T79" fmla="*/ 300 h 767"/>
                    <a:gd name="T80" fmla="*/ 397 w 788"/>
                    <a:gd name="T81" fmla="*/ 288 h 767"/>
                    <a:gd name="T82" fmla="*/ 380 w 788"/>
                    <a:gd name="T83" fmla="*/ 291 h 767"/>
                    <a:gd name="T84" fmla="*/ 376 w 788"/>
                    <a:gd name="T85" fmla="*/ 331 h 767"/>
                    <a:gd name="T86" fmla="*/ 402 w 788"/>
                    <a:gd name="T87" fmla="*/ 346 h 767"/>
                    <a:gd name="T88" fmla="*/ 451 w 788"/>
                    <a:gd name="T89" fmla="*/ 369 h 767"/>
                    <a:gd name="T90" fmla="*/ 477 w 788"/>
                    <a:gd name="T91" fmla="*/ 497 h 767"/>
                    <a:gd name="T92" fmla="*/ 477 w 788"/>
                    <a:gd name="T93" fmla="*/ 497 h 767"/>
                    <a:gd name="T94" fmla="*/ 477 w 788"/>
                    <a:gd name="T95" fmla="*/ 49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8" h="767">
                      <a:moveTo>
                        <a:pt x="648" y="138"/>
                      </a:moveTo>
                      <a:cubicBezTo>
                        <a:pt x="508" y="0"/>
                        <a:pt x="282" y="0"/>
                        <a:pt x="140" y="138"/>
                      </a:cubicBezTo>
                      <a:cubicBezTo>
                        <a:pt x="6" y="270"/>
                        <a:pt x="0" y="481"/>
                        <a:pt x="126" y="617"/>
                      </a:cubicBezTo>
                      <a:cubicBezTo>
                        <a:pt x="129" y="622"/>
                        <a:pt x="129" y="622"/>
                        <a:pt x="129" y="622"/>
                      </a:cubicBezTo>
                      <a:cubicBezTo>
                        <a:pt x="117" y="650"/>
                        <a:pt x="92" y="685"/>
                        <a:pt x="56" y="703"/>
                      </a:cubicBezTo>
                      <a:cubicBezTo>
                        <a:pt x="43" y="709"/>
                        <a:pt x="46" y="727"/>
                        <a:pt x="60" y="730"/>
                      </a:cubicBezTo>
                      <a:cubicBezTo>
                        <a:pt x="100" y="736"/>
                        <a:pt x="157" y="728"/>
                        <a:pt x="213" y="688"/>
                      </a:cubicBezTo>
                      <a:cubicBezTo>
                        <a:pt x="214" y="689"/>
                        <a:pt x="214" y="689"/>
                        <a:pt x="214" y="689"/>
                      </a:cubicBezTo>
                      <a:cubicBezTo>
                        <a:pt x="351" y="767"/>
                        <a:pt x="530" y="751"/>
                        <a:pt x="648" y="634"/>
                      </a:cubicBezTo>
                      <a:cubicBezTo>
                        <a:pt x="788" y="497"/>
                        <a:pt x="788" y="276"/>
                        <a:pt x="648" y="138"/>
                      </a:cubicBezTo>
                      <a:close/>
                      <a:moveTo>
                        <a:pt x="477" y="497"/>
                      </a:moveTo>
                      <a:cubicBezTo>
                        <a:pt x="465" y="512"/>
                        <a:pt x="450" y="523"/>
                        <a:pt x="430" y="527"/>
                      </a:cubicBezTo>
                      <a:cubicBezTo>
                        <a:pt x="422" y="530"/>
                        <a:pt x="417" y="535"/>
                        <a:pt x="419" y="542"/>
                      </a:cubicBezTo>
                      <a:cubicBezTo>
                        <a:pt x="419" y="551"/>
                        <a:pt x="419" y="560"/>
                        <a:pt x="419" y="568"/>
                      </a:cubicBezTo>
                      <a:cubicBezTo>
                        <a:pt x="419" y="575"/>
                        <a:pt x="414" y="580"/>
                        <a:pt x="407" y="580"/>
                      </a:cubicBezTo>
                      <a:cubicBezTo>
                        <a:pt x="397" y="580"/>
                        <a:pt x="388" y="580"/>
                        <a:pt x="379" y="580"/>
                      </a:cubicBezTo>
                      <a:cubicBezTo>
                        <a:pt x="371" y="580"/>
                        <a:pt x="368" y="575"/>
                        <a:pt x="368" y="568"/>
                      </a:cubicBezTo>
                      <a:cubicBezTo>
                        <a:pt x="368" y="562"/>
                        <a:pt x="368" y="556"/>
                        <a:pt x="367" y="550"/>
                      </a:cubicBezTo>
                      <a:cubicBezTo>
                        <a:pt x="367" y="535"/>
                        <a:pt x="367" y="535"/>
                        <a:pt x="353" y="533"/>
                      </a:cubicBezTo>
                      <a:cubicBezTo>
                        <a:pt x="336" y="530"/>
                        <a:pt x="320" y="527"/>
                        <a:pt x="303" y="520"/>
                      </a:cubicBezTo>
                      <a:cubicBezTo>
                        <a:pt x="293" y="514"/>
                        <a:pt x="290" y="511"/>
                        <a:pt x="294" y="497"/>
                      </a:cubicBezTo>
                      <a:cubicBezTo>
                        <a:pt x="297" y="488"/>
                        <a:pt x="299" y="479"/>
                        <a:pt x="302" y="470"/>
                      </a:cubicBezTo>
                      <a:cubicBezTo>
                        <a:pt x="305" y="460"/>
                        <a:pt x="308" y="458"/>
                        <a:pt x="319" y="463"/>
                      </a:cubicBezTo>
                      <a:cubicBezTo>
                        <a:pt x="336" y="472"/>
                        <a:pt x="354" y="478"/>
                        <a:pt x="373" y="479"/>
                      </a:cubicBezTo>
                      <a:cubicBezTo>
                        <a:pt x="385" y="481"/>
                        <a:pt x="397" y="479"/>
                        <a:pt x="408" y="475"/>
                      </a:cubicBezTo>
                      <a:cubicBezTo>
                        <a:pt x="431" y="466"/>
                        <a:pt x="434" y="442"/>
                        <a:pt x="416" y="427"/>
                      </a:cubicBezTo>
                      <a:cubicBezTo>
                        <a:pt x="410" y="423"/>
                        <a:pt x="402" y="418"/>
                        <a:pt x="396" y="415"/>
                      </a:cubicBezTo>
                      <a:cubicBezTo>
                        <a:pt x="376" y="408"/>
                        <a:pt x="357" y="400"/>
                        <a:pt x="339" y="391"/>
                      </a:cubicBezTo>
                      <a:cubicBezTo>
                        <a:pt x="310" y="373"/>
                        <a:pt x="293" y="351"/>
                        <a:pt x="294" y="316"/>
                      </a:cubicBezTo>
                      <a:cubicBezTo>
                        <a:pt x="297" y="279"/>
                        <a:pt x="320" y="253"/>
                        <a:pt x="356" y="241"/>
                      </a:cubicBezTo>
                      <a:cubicBezTo>
                        <a:pt x="371" y="235"/>
                        <a:pt x="371" y="235"/>
                        <a:pt x="371" y="220"/>
                      </a:cubicBezTo>
                      <a:cubicBezTo>
                        <a:pt x="371" y="205"/>
                        <a:pt x="371" y="205"/>
                        <a:pt x="371" y="205"/>
                      </a:cubicBezTo>
                      <a:cubicBezTo>
                        <a:pt x="371" y="193"/>
                        <a:pt x="373" y="192"/>
                        <a:pt x="385" y="190"/>
                      </a:cubicBezTo>
                      <a:cubicBezTo>
                        <a:pt x="396" y="190"/>
                        <a:pt x="396" y="190"/>
                        <a:pt x="396" y="190"/>
                      </a:cubicBezTo>
                      <a:cubicBezTo>
                        <a:pt x="420" y="190"/>
                        <a:pt x="420" y="190"/>
                        <a:pt x="422" y="216"/>
                      </a:cubicBezTo>
                      <a:cubicBezTo>
                        <a:pt x="422" y="234"/>
                        <a:pt x="422" y="234"/>
                        <a:pt x="439" y="235"/>
                      </a:cubicBezTo>
                      <a:cubicBezTo>
                        <a:pt x="451" y="238"/>
                        <a:pt x="465" y="241"/>
                        <a:pt x="477" y="247"/>
                      </a:cubicBezTo>
                      <a:cubicBezTo>
                        <a:pt x="485" y="250"/>
                        <a:pt x="487" y="255"/>
                        <a:pt x="485" y="262"/>
                      </a:cubicBezTo>
                      <a:cubicBezTo>
                        <a:pt x="482" y="273"/>
                        <a:pt x="479" y="283"/>
                        <a:pt x="474" y="294"/>
                      </a:cubicBezTo>
                      <a:cubicBezTo>
                        <a:pt x="473" y="303"/>
                        <a:pt x="470" y="304"/>
                        <a:pt x="459" y="300"/>
                      </a:cubicBezTo>
                      <a:cubicBezTo>
                        <a:pt x="439" y="291"/>
                        <a:pt x="419" y="286"/>
                        <a:pt x="397" y="288"/>
                      </a:cubicBezTo>
                      <a:cubicBezTo>
                        <a:pt x="393" y="288"/>
                        <a:pt x="387" y="288"/>
                        <a:pt x="380" y="291"/>
                      </a:cubicBezTo>
                      <a:cubicBezTo>
                        <a:pt x="363" y="300"/>
                        <a:pt x="360" y="319"/>
                        <a:pt x="376" y="331"/>
                      </a:cubicBezTo>
                      <a:cubicBezTo>
                        <a:pt x="383" y="339"/>
                        <a:pt x="393" y="343"/>
                        <a:pt x="402" y="346"/>
                      </a:cubicBezTo>
                      <a:cubicBezTo>
                        <a:pt x="419" y="354"/>
                        <a:pt x="436" y="360"/>
                        <a:pt x="451" y="369"/>
                      </a:cubicBezTo>
                      <a:cubicBezTo>
                        <a:pt x="500" y="396"/>
                        <a:pt x="513" y="455"/>
                        <a:pt x="477" y="497"/>
                      </a:cubicBezTo>
                      <a:close/>
                      <a:moveTo>
                        <a:pt x="477" y="497"/>
                      </a:moveTo>
                      <a:cubicBezTo>
                        <a:pt x="477" y="497"/>
                        <a:pt x="477" y="497"/>
                        <a:pt x="477" y="49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4" name="Freeform 31"/>
                <p:cNvSpPr>
                  <a:spLocks/>
                </p:cNvSpPr>
                <p:nvPr/>
              </p:nvSpPr>
              <p:spPr bwMode="gray">
                <a:xfrm>
                  <a:off x="-177800" y="3757613"/>
                  <a:ext cx="673100" cy="431800"/>
                </a:xfrm>
                <a:custGeom>
                  <a:avLst/>
                  <a:gdLst>
                    <a:gd name="T0" fmla="*/ 1831 w 1879"/>
                    <a:gd name="T1" fmla="*/ 985 h 1208"/>
                    <a:gd name="T2" fmla="*/ 1732 w 1879"/>
                    <a:gd name="T3" fmla="*/ 962 h 1208"/>
                    <a:gd name="T4" fmla="*/ 1732 w 1879"/>
                    <a:gd name="T5" fmla="*/ 1061 h 1208"/>
                    <a:gd name="T6" fmla="*/ 153 w 1879"/>
                    <a:gd name="T7" fmla="*/ 1061 h 1208"/>
                    <a:gd name="T8" fmla="*/ 153 w 1879"/>
                    <a:gd name="T9" fmla="*/ 149 h 1208"/>
                    <a:gd name="T10" fmla="*/ 1732 w 1879"/>
                    <a:gd name="T11" fmla="*/ 149 h 1208"/>
                    <a:gd name="T12" fmla="*/ 1732 w 1879"/>
                    <a:gd name="T13" fmla="*/ 193 h 1208"/>
                    <a:gd name="T14" fmla="*/ 1834 w 1879"/>
                    <a:gd name="T15" fmla="*/ 169 h 1208"/>
                    <a:gd name="T16" fmla="*/ 1879 w 1879"/>
                    <a:gd name="T17" fmla="*/ 174 h 1208"/>
                    <a:gd name="T18" fmla="*/ 1879 w 1879"/>
                    <a:gd name="T19" fmla="*/ 124 h 1208"/>
                    <a:gd name="T20" fmla="*/ 1753 w 1879"/>
                    <a:gd name="T21" fmla="*/ 0 h 1208"/>
                    <a:gd name="T22" fmla="*/ 132 w 1879"/>
                    <a:gd name="T23" fmla="*/ 0 h 1208"/>
                    <a:gd name="T24" fmla="*/ 0 w 1879"/>
                    <a:gd name="T25" fmla="*/ 128 h 1208"/>
                    <a:gd name="T26" fmla="*/ 0 w 1879"/>
                    <a:gd name="T27" fmla="*/ 1208 h 1208"/>
                    <a:gd name="T28" fmla="*/ 1879 w 1879"/>
                    <a:gd name="T29" fmla="*/ 1208 h 1208"/>
                    <a:gd name="T30" fmla="*/ 1879 w 1879"/>
                    <a:gd name="T31" fmla="*/ 980 h 1208"/>
                    <a:gd name="T32" fmla="*/ 1831 w 1879"/>
                    <a:gd name="T33" fmla="*/ 985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9" h="1208">
                      <a:moveTo>
                        <a:pt x="1831" y="985"/>
                      </a:moveTo>
                      <a:cubicBezTo>
                        <a:pt x="1796" y="985"/>
                        <a:pt x="1762" y="977"/>
                        <a:pt x="1732" y="962"/>
                      </a:cubicBezTo>
                      <a:cubicBezTo>
                        <a:pt x="1732" y="1061"/>
                        <a:pt x="1732" y="1061"/>
                        <a:pt x="1732" y="1061"/>
                      </a:cubicBezTo>
                      <a:cubicBezTo>
                        <a:pt x="153" y="1061"/>
                        <a:pt x="153" y="1061"/>
                        <a:pt x="153" y="1061"/>
                      </a:cubicBezTo>
                      <a:cubicBezTo>
                        <a:pt x="153" y="149"/>
                        <a:pt x="153" y="149"/>
                        <a:pt x="153" y="149"/>
                      </a:cubicBezTo>
                      <a:cubicBezTo>
                        <a:pt x="1732" y="149"/>
                        <a:pt x="1732" y="149"/>
                        <a:pt x="1732" y="149"/>
                      </a:cubicBezTo>
                      <a:cubicBezTo>
                        <a:pt x="1732" y="193"/>
                        <a:pt x="1732" y="193"/>
                        <a:pt x="1732" y="193"/>
                      </a:cubicBezTo>
                      <a:cubicBezTo>
                        <a:pt x="1763" y="178"/>
                        <a:pt x="1797" y="169"/>
                        <a:pt x="1834" y="169"/>
                      </a:cubicBezTo>
                      <a:cubicBezTo>
                        <a:pt x="1849" y="169"/>
                        <a:pt x="1865" y="171"/>
                        <a:pt x="1879" y="174"/>
                      </a:cubicBezTo>
                      <a:cubicBezTo>
                        <a:pt x="1879" y="124"/>
                        <a:pt x="1879" y="124"/>
                        <a:pt x="1879" y="124"/>
                      </a:cubicBezTo>
                      <a:cubicBezTo>
                        <a:pt x="1879" y="41"/>
                        <a:pt x="1839" y="0"/>
                        <a:pt x="1753" y="0"/>
                      </a:cubicBezTo>
                      <a:cubicBezTo>
                        <a:pt x="132" y="0"/>
                        <a:pt x="132" y="0"/>
                        <a:pt x="132" y="0"/>
                      </a:cubicBezTo>
                      <a:cubicBezTo>
                        <a:pt x="42" y="0"/>
                        <a:pt x="0" y="41"/>
                        <a:pt x="0" y="128"/>
                      </a:cubicBezTo>
                      <a:cubicBezTo>
                        <a:pt x="0" y="1208"/>
                        <a:pt x="0" y="1208"/>
                        <a:pt x="0" y="1208"/>
                      </a:cubicBezTo>
                      <a:cubicBezTo>
                        <a:pt x="1879" y="1208"/>
                        <a:pt x="1879" y="1208"/>
                        <a:pt x="1879" y="1208"/>
                      </a:cubicBezTo>
                      <a:cubicBezTo>
                        <a:pt x="1879" y="980"/>
                        <a:pt x="1879" y="980"/>
                        <a:pt x="1879" y="980"/>
                      </a:cubicBezTo>
                      <a:cubicBezTo>
                        <a:pt x="1864" y="983"/>
                        <a:pt x="1848" y="985"/>
                        <a:pt x="1831" y="9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5" name="Freeform 32"/>
                <p:cNvSpPr>
                  <a:spLocks/>
                </p:cNvSpPr>
                <p:nvPr/>
              </p:nvSpPr>
              <p:spPr bwMode="gray">
                <a:xfrm>
                  <a:off x="-249238" y="4224338"/>
                  <a:ext cx="817563" cy="58737"/>
                </a:xfrm>
                <a:custGeom>
                  <a:avLst/>
                  <a:gdLst>
                    <a:gd name="T0" fmla="*/ 10 w 2282"/>
                    <a:gd name="T1" fmla="*/ 0 h 163"/>
                    <a:gd name="T2" fmla="*/ 35 w 2282"/>
                    <a:gd name="T3" fmla="*/ 0 h 163"/>
                    <a:gd name="T4" fmla="*/ 904 w 2282"/>
                    <a:gd name="T5" fmla="*/ 0 h 163"/>
                    <a:gd name="T6" fmla="*/ 939 w 2282"/>
                    <a:gd name="T7" fmla="*/ 18 h 163"/>
                    <a:gd name="T8" fmla="*/ 1011 w 2282"/>
                    <a:gd name="T9" fmla="*/ 51 h 163"/>
                    <a:gd name="T10" fmla="*/ 1279 w 2282"/>
                    <a:gd name="T11" fmla="*/ 51 h 163"/>
                    <a:gd name="T12" fmla="*/ 1359 w 2282"/>
                    <a:gd name="T13" fmla="*/ 10 h 163"/>
                    <a:gd name="T14" fmla="*/ 1386 w 2282"/>
                    <a:gd name="T15" fmla="*/ 0 h 163"/>
                    <a:gd name="T16" fmla="*/ 1877 w 2282"/>
                    <a:gd name="T17" fmla="*/ 0 h 163"/>
                    <a:gd name="T18" fmla="*/ 2248 w 2282"/>
                    <a:gd name="T19" fmla="*/ 0 h 163"/>
                    <a:gd name="T20" fmla="*/ 2277 w 2282"/>
                    <a:gd name="T21" fmla="*/ 0 h 163"/>
                    <a:gd name="T22" fmla="*/ 2277 w 2282"/>
                    <a:gd name="T23" fmla="*/ 81 h 163"/>
                    <a:gd name="T24" fmla="*/ 2181 w 2282"/>
                    <a:gd name="T25" fmla="*/ 163 h 163"/>
                    <a:gd name="T26" fmla="*/ 2145 w 2282"/>
                    <a:gd name="T27" fmla="*/ 163 h 163"/>
                    <a:gd name="T28" fmla="*/ 148 w 2282"/>
                    <a:gd name="T29" fmla="*/ 163 h 163"/>
                    <a:gd name="T30" fmla="*/ 10 w 2282"/>
                    <a:gd name="T31" fmla="*/ 40 h 163"/>
                    <a:gd name="T32" fmla="*/ 10 w 2282"/>
                    <a:gd name="T3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2" h="163">
                      <a:moveTo>
                        <a:pt x="10" y="0"/>
                      </a:moveTo>
                      <a:cubicBezTo>
                        <a:pt x="21" y="0"/>
                        <a:pt x="31" y="0"/>
                        <a:pt x="35" y="0"/>
                      </a:cubicBezTo>
                      <a:cubicBezTo>
                        <a:pt x="325" y="0"/>
                        <a:pt x="614" y="0"/>
                        <a:pt x="904" y="0"/>
                      </a:cubicBezTo>
                      <a:cubicBezTo>
                        <a:pt x="918" y="0"/>
                        <a:pt x="929" y="6"/>
                        <a:pt x="939" y="18"/>
                      </a:cubicBezTo>
                      <a:cubicBezTo>
                        <a:pt x="954" y="40"/>
                        <a:pt x="979" y="51"/>
                        <a:pt x="1011" y="51"/>
                      </a:cubicBezTo>
                      <a:cubicBezTo>
                        <a:pt x="1101" y="51"/>
                        <a:pt x="1193" y="51"/>
                        <a:pt x="1279" y="51"/>
                      </a:cubicBezTo>
                      <a:cubicBezTo>
                        <a:pt x="1315" y="51"/>
                        <a:pt x="1340" y="40"/>
                        <a:pt x="1359" y="10"/>
                      </a:cubicBezTo>
                      <a:cubicBezTo>
                        <a:pt x="1359" y="6"/>
                        <a:pt x="1376" y="0"/>
                        <a:pt x="1386" y="0"/>
                      </a:cubicBezTo>
                      <a:cubicBezTo>
                        <a:pt x="1548" y="0"/>
                        <a:pt x="1715" y="0"/>
                        <a:pt x="1877" y="0"/>
                      </a:cubicBezTo>
                      <a:cubicBezTo>
                        <a:pt x="2003" y="0"/>
                        <a:pt x="2126" y="0"/>
                        <a:pt x="2248" y="0"/>
                      </a:cubicBezTo>
                      <a:cubicBezTo>
                        <a:pt x="2257" y="0"/>
                        <a:pt x="2267" y="0"/>
                        <a:pt x="2277" y="0"/>
                      </a:cubicBezTo>
                      <a:cubicBezTo>
                        <a:pt x="2277" y="32"/>
                        <a:pt x="2282" y="59"/>
                        <a:pt x="2277" y="81"/>
                      </a:cubicBezTo>
                      <a:cubicBezTo>
                        <a:pt x="2273" y="128"/>
                        <a:pt x="2227" y="159"/>
                        <a:pt x="2181" y="163"/>
                      </a:cubicBezTo>
                      <a:cubicBezTo>
                        <a:pt x="2171" y="163"/>
                        <a:pt x="2156" y="163"/>
                        <a:pt x="2145" y="163"/>
                      </a:cubicBezTo>
                      <a:cubicBezTo>
                        <a:pt x="1480" y="163"/>
                        <a:pt x="811" y="163"/>
                        <a:pt x="148" y="163"/>
                      </a:cubicBezTo>
                      <a:cubicBezTo>
                        <a:pt x="60" y="163"/>
                        <a:pt x="0" y="122"/>
                        <a:pt x="10" y="40"/>
                      </a:cubicBezTo>
                      <a:cubicBezTo>
                        <a:pt x="10" y="28"/>
                        <a:pt x="10" y="18"/>
                        <a:pt x="1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14" name="Gruppieren 13"/>
            <p:cNvGrpSpPr/>
            <p:nvPr/>
          </p:nvGrpSpPr>
          <p:grpSpPr bwMode="gray">
            <a:xfrm>
              <a:off x="6023196" y="1509099"/>
              <a:ext cx="2641506" cy="2641506"/>
              <a:chOff x="6023196" y="1509099"/>
              <a:chExt cx="2641506" cy="2641506"/>
            </a:xfrm>
          </p:grpSpPr>
          <p:sp>
            <p:nvSpPr>
              <p:cNvPr id="15" name="Textplatzhalter 21"/>
              <p:cNvSpPr txBox="1">
                <a:spLocks/>
              </p:cNvSpPr>
              <p:nvPr/>
            </p:nvSpPr>
            <p:spPr bwMode="gray">
              <a:xfrm>
                <a:off x="6023196" y="1509099"/>
                <a:ext cx="2641506" cy="2641506"/>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bg1"/>
                    </a:solidFill>
                    <a:latin typeface="Bebas Neue" panose="020B0506020202020201" pitchFamily="34" charset="0"/>
                  </a:rPr>
                  <a:t>88%</a:t>
                </a:r>
                <a:endParaRPr lang="en-US" sz="3200" dirty="0">
                  <a:solidFill>
                    <a:schemeClr val="bg1"/>
                  </a:solidFill>
                </a:endParaRPr>
              </a:p>
            </p:txBody>
          </p:sp>
          <p:grpSp>
            <p:nvGrpSpPr>
              <p:cNvPr id="16" name="ICON - credit card"/>
              <p:cNvGrpSpPr>
                <a:grpSpLocks noChangeAspect="1"/>
              </p:cNvGrpSpPr>
              <p:nvPr/>
            </p:nvGrpSpPr>
            <p:grpSpPr bwMode="gray">
              <a:xfrm>
                <a:off x="6946430" y="2796770"/>
                <a:ext cx="760534" cy="774392"/>
                <a:chOff x="1974" y="3338"/>
                <a:chExt cx="439" cy="447"/>
              </a:xfrm>
              <a:solidFill>
                <a:schemeClr val="bg1"/>
              </a:solidFill>
            </p:grpSpPr>
            <p:sp>
              <p:nvSpPr>
                <p:cNvPr id="17" name="Freeform 99"/>
                <p:cNvSpPr>
                  <a:spLocks noEditPoints="1"/>
                </p:cNvSpPr>
                <p:nvPr/>
              </p:nvSpPr>
              <p:spPr bwMode="gray">
                <a:xfrm>
                  <a:off x="2050" y="3555"/>
                  <a:ext cx="349" cy="144"/>
                </a:xfrm>
                <a:custGeom>
                  <a:avLst/>
                  <a:gdLst>
                    <a:gd name="T0" fmla="*/ 0 w 148"/>
                    <a:gd name="T1" fmla="*/ 16 h 61"/>
                    <a:gd name="T2" fmla="*/ 0 w 148"/>
                    <a:gd name="T3" fmla="*/ 16 h 61"/>
                    <a:gd name="T4" fmla="*/ 0 w 148"/>
                    <a:gd name="T5" fmla="*/ 17 h 61"/>
                    <a:gd name="T6" fmla="*/ 0 w 148"/>
                    <a:gd name="T7" fmla="*/ 61 h 61"/>
                    <a:gd name="T8" fmla="*/ 148 w 148"/>
                    <a:gd name="T9" fmla="*/ 61 h 61"/>
                    <a:gd name="T10" fmla="*/ 148 w 148"/>
                    <a:gd name="T11" fmla="*/ 17 h 61"/>
                    <a:gd name="T12" fmla="*/ 148 w 148"/>
                    <a:gd name="T13" fmla="*/ 16 h 61"/>
                    <a:gd name="T14" fmla="*/ 148 w 148"/>
                    <a:gd name="T15" fmla="*/ 16 h 61"/>
                    <a:gd name="T16" fmla="*/ 148 w 148"/>
                    <a:gd name="T17" fmla="*/ 8 h 61"/>
                    <a:gd name="T18" fmla="*/ 141 w 148"/>
                    <a:gd name="T19" fmla="*/ 0 h 61"/>
                    <a:gd name="T20" fmla="*/ 132 w 148"/>
                    <a:gd name="T21" fmla="*/ 0 h 61"/>
                    <a:gd name="T22" fmla="*/ 16 w 148"/>
                    <a:gd name="T23" fmla="*/ 0 h 61"/>
                    <a:gd name="T24" fmla="*/ 7 w 148"/>
                    <a:gd name="T25" fmla="*/ 0 h 61"/>
                    <a:gd name="T26" fmla="*/ 0 w 148"/>
                    <a:gd name="T27" fmla="*/ 8 h 61"/>
                    <a:gd name="T28" fmla="*/ 0 w 148"/>
                    <a:gd name="T29" fmla="*/ 16 h 61"/>
                    <a:gd name="T30" fmla="*/ 96 w 148"/>
                    <a:gd name="T31" fmla="*/ 34 h 61"/>
                    <a:gd name="T32" fmla="*/ 108 w 148"/>
                    <a:gd name="T33" fmla="*/ 22 h 61"/>
                    <a:gd name="T34" fmla="*/ 116 w 148"/>
                    <a:gd name="T35" fmla="*/ 25 h 61"/>
                    <a:gd name="T36" fmla="*/ 125 w 148"/>
                    <a:gd name="T37" fmla="*/ 22 h 61"/>
                    <a:gd name="T38" fmla="*/ 137 w 148"/>
                    <a:gd name="T39" fmla="*/ 34 h 61"/>
                    <a:gd name="T40" fmla="*/ 125 w 148"/>
                    <a:gd name="T41" fmla="*/ 46 h 61"/>
                    <a:gd name="T42" fmla="*/ 116 w 148"/>
                    <a:gd name="T43" fmla="*/ 42 h 61"/>
                    <a:gd name="T44" fmla="*/ 108 w 148"/>
                    <a:gd name="T45" fmla="*/ 46 h 61"/>
                    <a:gd name="T46" fmla="*/ 96 w 148"/>
                    <a:gd name="T47"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61">
                      <a:moveTo>
                        <a:pt x="0" y="16"/>
                      </a:moveTo>
                      <a:cubicBezTo>
                        <a:pt x="0" y="16"/>
                        <a:pt x="0" y="16"/>
                        <a:pt x="0" y="16"/>
                      </a:cubicBezTo>
                      <a:cubicBezTo>
                        <a:pt x="0" y="17"/>
                        <a:pt x="0" y="17"/>
                        <a:pt x="0" y="17"/>
                      </a:cubicBezTo>
                      <a:cubicBezTo>
                        <a:pt x="0" y="61"/>
                        <a:pt x="0" y="61"/>
                        <a:pt x="0" y="61"/>
                      </a:cubicBezTo>
                      <a:cubicBezTo>
                        <a:pt x="148" y="61"/>
                        <a:pt x="148" y="61"/>
                        <a:pt x="148" y="61"/>
                      </a:cubicBezTo>
                      <a:cubicBezTo>
                        <a:pt x="148" y="17"/>
                        <a:pt x="148" y="17"/>
                        <a:pt x="148" y="17"/>
                      </a:cubicBezTo>
                      <a:cubicBezTo>
                        <a:pt x="148" y="17"/>
                        <a:pt x="148" y="17"/>
                        <a:pt x="148" y="16"/>
                      </a:cubicBezTo>
                      <a:cubicBezTo>
                        <a:pt x="148" y="16"/>
                        <a:pt x="148" y="16"/>
                        <a:pt x="148" y="16"/>
                      </a:cubicBezTo>
                      <a:cubicBezTo>
                        <a:pt x="148" y="8"/>
                        <a:pt x="148" y="8"/>
                        <a:pt x="148" y="8"/>
                      </a:cubicBezTo>
                      <a:cubicBezTo>
                        <a:pt x="148" y="4"/>
                        <a:pt x="145" y="0"/>
                        <a:pt x="141" y="0"/>
                      </a:cubicBezTo>
                      <a:cubicBezTo>
                        <a:pt x="132" y="0"/>
                        <a:pt x="132" y="0"/>
                        <a:pt x="132" y="0"/>
                      </a:cubicBezTo>
                      <a:cubicBezTo>
                        <a:pt x="16" y="0"/>
                        <a:pt x="16" y="0"/>
                        <a:pt x="16" y="0"/>
                      </a:cubicBezTo>
                      <a:cubicBezTo>
                        <a:pt x="7" y="0"/>
                        <a:pt x="7" y="0"/>
                        <a:pt x="7" y="0"/>
                      </a:cubicBezTo>
                      <a:cubicBezTo>
                        <a:pt x="3" y="0"/>
                        <a:pt x="0" y="4"/>
                        <a:pt x="0" y="8"/>
                      </a:cubicBezTo>
                      <a:lnTo>
                        <a:pt x="0" y="16"/>
                      </a:lnTo>
                      <a:close/>
                      <a:moveTo>
                        <a:pt x="96" y="34"/>
                      </a:moveTo>
                      <a:cubicBezTo>
                        <a:pt x="96" y="27"/>
                        <a:pt x="101" y="22"/>
                        <a:pt x="108" y="22"/>
                      </a:cubicBezTo>
                      <a:cubicBezTo>
                        <a:pt x="111" y="22"/>
                        <a:pt x="114" y="23"/>
                        <a:pt x="116" y="25"/>
                      </a:cubicBezTo>
                      <a:cubicBezTo>
                        <a:pt x="119" y="23"/>
                        <a:pt x="121" y="22"/>
                        <a:pt x="125" y="22"/>
                      </a:cubicBezTo>
                      <a:cubicBezTo>
                        <a:pt x="131" y="22"/>
                        <a:pt x="137" y="27"/>
                        <a:pt x="137" y="34"/>
                      </a:cubicBezTo>
                      <a:cubicBezTo>
                        <a:pt x="137" y="40"/>
                        <a:pt x="131" y="46"/>
                        <a:pt x="125" y="46"/>
                      </a:cubicBezTo>
                      <a:cubicBezTo>
                        <a:pt x="121" y="46"/>
                        <a:pt x="119" y="44"/>
                        <a:pt x="116" y="42"/>
                      </a:cubicBezTo>
                      <a:cubicBezTo>
                        <a:pt x="114" y="44"/>
                        <a:pt x="111" y="46"/>
                        <a:pt x="108" y="46"/>
                      </a:cubicBezTo>
                      <a:cubicBezTo>
                        <a:pt x="101" y="46"/>
                        <a:pt x="96" y="40"/>
                        <a:pt x="9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8" name="Freeform 100"/>
                <p:cNvSpPr>
                  <a:spLocks/>
                </p:cNvSpPr>
                <p:nvPr/>
              </p:nvSpPr>
              <p:spPr bwMode="gray">
                <a:xfrm>
                  <a:off x="2050" y="3742"/>
                  <a:ext cx="349" cy="43"/>
                </a:xfrm>
                <a:custGeom>
                  <a:avLst/>
                  <a:gdLst>
                    <a:gd name="T0" fmla="*/ 0 w 148"/>
                    <a:gd name="T1" fmla="*/ 0 h 18"/>
                    <a:gd name="T2" fmla="*/ 148 w 148"/>
                    <a:gd name="T3" fmla="*/ 0 h 18"/>
                    <a:gd name="T4" fmla="*/ 148 w 148"/>
                    <a:gd name="T5" fmla="*/ 1 h 18"/>
                    <a:gd name="T6" fmla="*/ 148 w 148"/>
                    <a:gd name="T7" fmla="*/ 2 h 18"/>
                    <a:gd name="T8" fmla="*/ 148 w 148"/>
                    <a:gd name="T9" fmla="*/ 2 h 18"/>
                    <a:gd name="T10" fmla="*/ 148 w 148"/>
                    <a:gd name="T11" fmla="*/ 10 h 18"/>
                    <a:gd name="T12" fmla="*/ 141 w 148"/>
                    <a:gd name="T13" fmla="*/ 18 h 18"/>
                    <a:gd name="T14" fmla="*/ 132 w 148"/>
                    <a:gd name="T15" fmla="*/ 18 h 18"/>
                    <a:gd name="T16" fmla="*/ 16 w 148"/>
                    <a:gd name="T17" fmla="*/ 18 h 18"/>
                    <a:gd name="T18" fmla="*/ 7 w 148"/>
                    <a:gd name="T19" fmla="*/ 18 h 18"/>
                    <a:gd name="T20" fmla="*/ 0 w 148"/>
                    <a:gd name="T21" fmla="*/ 10 h 18"/>
                    <a:gd name="T22" fmla="*/ 0 w 148"/>
                    <a:gd name="T23" fmla="*/ 2 h 18"/>
                    <a:gd name="T24" fmla="*/ 0 w 148"/>
                    <a:gd name="T25" fmla="*/ 2 h 18"/>
                    <a:gd name="T26" fmla="*/ 0 w 148"/>
                    <a:gd name="T27" fmla="*/ 1 h 18"/>
                    <a:gd name="T28" fmla="*/ 0 w 148"/>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8">
                      <a:moveTo>
                        <a:pt x="0" y="0"/>
                      </a:moveTo>
                      <a:cubicBezTo>
                        <a:pt x="148" y="0"/>
                        <a:pt x="148" y="0"/>
                        <a:pt x="148" y="0"/>
                      </a:cubicBezTo>
                      <a:cubicBezTo>
                        <a:pt x="148" y="1"/>
                        <a:pt x="148" y="1"/>
                        <a:pt x="148" y="1"/>
                      </a:cubicBezTo>
                      <a:cubicBezTo>
                        <a:pt x="148" y="1"/>
                        <a:pt x="148" y="1"/>
                        <a:pt x="148" y="2"/>
                      </a:cubicBezTo>
                      <a:cubicBezTo>
                        <a:pt x="148" y="2"/>
                        <a:pt x="148" y="2"/>
                        <a:pt x="148" y="2"/>
                      </a:cubicBezTo>
                      <a:cubicBezTo>
                        <a:pt x="148" y="10"/>
                        <a:pt x="148" y="10"/>
                        <a:pt x="148" y="10"/>
                      </a:cubicBezTo>
                      <a:cubicBezTo>
                        <a:pt x="148" y="14"/>
                        <a:pt x="145" y="18"/>
                        <a:pt x="141" y="18"/>
                      </a:cubicBezTo>
                      <a:cubicBezTo>
                        <a:pt x="132" y="18"/>
                        <a:pt x="132" y="18"/>
                        <a:pt x="132" y="18"/>
                      </a:cubicBezTo>
                      <a:cubicBezTo>
                        <a:pt x="16" y="18"/>
                        <a:pt x="16" y="18"/>
                        <a:pt x="16" y="18"/>
                      </a:cubicBezTo>
                      <a:cubicBezTo>
                        <a:pt x="7" y="18"/>
                        <a:pt x="7" y="18"/>
                        <a:pt x="7" y="18"/>
                      </a:cubicBezTo>
                      <a:cubicBezTo>
                        <a:pt x="3" y="18"/>
                        <a:pt x="0" y="14"/>
                        <a:pt x="0" y="10"/>
                      </a:cubicBezTo>
                      <a:cubicBezTo>
                        <a:pt x="0" y="2"/>
                        <a:pt x="0" y="2"/>
                        <a:pt x="0" y="2"/>
                      </a:cubicBezTo>
                      <a:cubicBezTo>
                        <a:pt x="0" y="2"/>
                        <a:pt x="0" y="2"/>
                        <a:pt x="0" y="2"/>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9" name="Line 101"/>
                <p:cNvSpPr>
                  <a:spLocks noChangeShapeType="1"/>
                </p:cNvSpPr>
                <p:nvPr/>
              </p:nvSpPr>
              <p:spPr bwMode="gray">
                <a:xfrm>
                  <a:off x="2413" y="3510"/>
                  <a:ext cx="0" cy="0"/>
                </a:xfrm>
                <a:prstGeom prst="line">
                  <a:avLst/>
                </a:prstGeom>
                <a:grpFill/>
                <a:ln w="15875" cap="flat">
                  <a:solidFill>
                    <a:srgbClr val="1B181C"/>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102"/>
                <p:cNvSpPr>
                  <a:spLocks/>
                </p:cNvSpPr>
                <p:nvPr/>
              </p:nvSpPr>
              <p:spPr bwMode="gray">
                <a:xfrm>
                  <a:off x="1974" y="3338"/>
                  <a:ext cx="399" cy="300"/>
                </a:xfrm>
                <a:custGeom>
                  <a:avLst/>
                  <a:gdLst>
                    <a:gd name="T0" fmla="*/ 152 w 169"/>
                    <a:gd name="T1" fmla="*/ 85 h 127"/>
                    <a:gd name="T2" fmla="*/ 135 w 169"/>
                    <a:gd name="T3" fmla="*/ 85 h 127"/>
                    <a:gd name="T4" fmla="*/ 151 w 169"/>
                    <a:gd name="T5" fmla="*/ 69 h 127"/>
                    <a:gd name="T6" fmla="*/ 152 w 169"/>
                    <a:gd name="T7" fmla="*/ 65 h 127"/>
                    <a:gd name="T8" fmla="*/ 151 w 169"/>
                    <a:gd name="T9" fmla="*/ 62 h 127"/>
                    <a:gd name="T10" fmla="*/ 145 w 169"/>
                    <a:gd name="T11" fmla="*/ 57 h 127"/>
                    <a:gd name="T12" fmla="*/ 117 w 169"/>
                    <a:gd name="T13" fmla="*/ 85 h 127"/>
                    <a:gd name="T14" fmla="*/ 90 w 169"/>
                    <a:gd name="T15" fmla="*/ 85 h 127"/>
                    <a:gd name="T16" fmla="*/ 132 w 169"/>
                    <a:gd name="T17" fmla="*/ 43 h 127"/>
                    <a:gd name="T18" fmla="*/ 106 w 169"/>
                    <a:gd name="T19" fmla="*/ 18 h 127"/>
                    <a:gd name="T20" fmla="*/ 103 w 169"/>
                    <a:gd name="T21" fmla="*/ 16 h 127"/>
                    <a:gd name="T22" fmla="*/ 100 w 169"/>
                    <a:gd name="T23" fmla="*/ 18 h 127"/>
                    <a:gd name="T24" fmla="*/ 18 w 169"/>
                    <a:gd name="T25" fmla="*/ 99 h 127"/>
                    <a:gd name="T26" fmla="*/ 17 w 169"/>
                    <a:gd name="T27" fmla="*/ 102 h 127"/>
                    <a:gd name="T28" fmla="*/ 19 w 169"/>
                    <a:gd name="T29" fmla="*/ 105 h 127"/>
                    <a:gd name="T30" fmla="*/ 23 w 169"/>
                    <a:gd name="T31" fmla="*/ 110 h 127"/>
                    <a:gd name="T32" fmla="*/ 23 w 169"/>
                    <a:gd name="T33" fmla="*/ 127 h 127"/>
                    <a:gd name="T34" fmla="*/ 9 w 169"/>
                    <a:gd name="T35" fmla="*/ 114 h 127"/>
                    <a:gd name="T36" fmla="*/ 3 w 169"/>
                    <a:gd name="T37" fmla="*/ 108 h 127"/>
                    <a:gd name="T38" fmla="*/ 3 w 169"/>
                    <a:gd name="T39" fmla="*/ 97 h 127"/>
                    <a:gd name="T40" fmla="*/ 9 w 169"/>
                    <a:gd name="T41" fmla="*/ 92 h 127"/>
                    <a:gd name="T42" fmla="*/ 10 w 169"/>
                    <a:gd name="T43" fmla="*/ 91 h 127"/>
                    <a:gd name="T44" fmla="*/ 91 w 169"/>
                    <a:gd name="T45" fmla="*/ 9 h 127"/>
                    <a:gd name="T46" fmla="*/ 92 w 169"/>
                    <a:gd name="T47" fmla="*/ 9 h 127"/>
                    <a:gd name="T48" fmla="*/ 98 w 169"/>
                    <a:gd name="T49" fmla="*/ 3 h 127"/>
                    <a:gd name="T50" fmla="*/ 108 w 169"/>
                    <a:gd name="T51" fmla="*/ 3 h 127"/>
                    <a:gd name="T52" fmla="*/ 113 w 169"/>
                    <a:gd name="T53" fmla="*/ 8 h 127"/>
                    <a:gd name="T54" fmla="*/ 161 w 169"/>
                    <a:gd name="T55" fmla="*/ 56 h 127"/>
                    <a:gd name="T56" fmla="*/ 166 w 169"/>
                    <a:gd name="T57" fmla="*/ 61 h 127"/>
                    <a:gd name="T58" fmla="*/ 166 w 169"/>
                    <a:gd name="T59" fmla="*/ 71 h 127"/>
                    <a:gd name="T60" fmla="*/ 152 w 169"/>
                    <a:gd name="T6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27">
                      <a:moveTo>
                        <a:pt x="152" y="85"/>
                      </a:moveTo>
                      <a:cubicBezTo>
                        <a:pt x="135" y="85"/>
                        <a:pt x="135" y="85"/>
                        <a:pt x="135" y="85"/>
                      </a:cubicBezTo>
                      <a:cubicBezTo>
                        <a:pt x="151" y="69"/>
                        <a:pt x="151" y="69"/>
                        <a:pt x="151" y="69"/>
                      </a:cubicBezTo>
                      <a:cubicBezTo>
                        <a:pt x="152" y="68"/>
                        <a:pt x="152" y="66"/>
                        <a:pt x="152" y="65"/>
                      </a:cubicBezTo>
                      <a:cubicBezTo>
                        <a:pt x="152" y="65"/>
                        <a:pt x="152" y="63"/>
                        <a:pt x="151" y="62"/>
                      </a:cubicBezTo>
                      <a:cubicBezTo>
                        <a:pt x="145" y="57"/>
                        <a:pt x="145" y="57"/>
                        <a:pt x="145" y="57"/>
                      </a:cubicBezTo>
                      <a:cubicBezTo>
                        <a:pt x="117" y="85"/>
                        <a:pt x="117" y="85"/>
                        <a:pt x="117" y="85"/>
                      </a:cubicBezTo>
                      <a:cubicBezTo>
                        <a:pt x="90" y="85"/>
                        <a:pt x="90" y="85"/>
                        <a:pt x="90" y="85"/>
                      </a:cubicBezTo>
                      <a:cubicBezTo>
                        <a:pt x="132" y="43"/>
                        <a:pt x="132" y="43"/>
                        <a:pt x="132" y="43"/>
                      </a:cubicBezTo>
                      <a:cubicBezTo>
                        <a:pt x="106" y="18"/>
                        <a:pt x="106" y="18"/>
                        <a:pt x="106" y="18"/>
                      </a:cubicBezTo>
                      <a:cubicBezTo>
                        <a:pt x="105" y="17"/>
                        <a:pt x="104" y="16"/>
                        <a:pt x="103" y="16"/>
                      </a:cubicBezTo>
                      <a:cubicBezTo>
                        <a:pt x="102" y="16"/>
                        <a:pt x="101" y="17"/>
                        <a:pt x="100" y="18"/>
                      </a:cubicBezTo>
                      <a:cubicBezTo>
                        <a:pt x="18" y="99"/>
                        <a:pt x="18" y="99"/>
                        <a:pt x="18" y="99"/>
                      </a:cubicBezTo>
                      <a:cubicBezTo>
                        <a:pt x="17" y="100"/>
                        <a:pt x="17" y="102"/>
                        <a:pt x="17" y="102"/>
                      </a:cubicBezTo>
                      <a:cubicBezTo>
                        <a:pt x="17" y="103"/>
                        <a:pt x="17" y="104"/>
                        <a:pt x="19" y="105"/>
                      </a:cubicBezTo>
                      <a:cubicBezTo>
                        <a:pt x="23" y="110"/>
                        <a:pt x="23" y="110"/>
                        <a:pt x="23" y="110"/>
                      </a:cubicBezTo>
                      <a:cubicBezTo>
                        <a:pt x="23" y="127"/>
                        <a:pt x="23" y="127"/>
                        <a:pt x="23" y="127"/>
                      </a:cubicBezTo>
                      <a:cubicBezTo>
                        <a:pt x="9" y="114"/>
                        <a:pt x="9" y="114"/>
                        <a:pt x="9" y="114"/>
                      </a:cubicBezTo>
                      <a:cubicBezTo>
                        <a:pt x="3" y="108"/>
                        <a:pt x="3" y="108"/>
                        <a:pt x="3" y="108"/>
                      </a:cubicBezTo>
                      <a:cubicBezTo>
                        <a:pt x="0" y="105"/>
                        <a:pt x="0" y="100"/>
                        <a:pt x="3" y="97"/>
                      </a:cubicBezTo>
                      <a:cubicBezTo>
                        <a:pt x="9" y="92"/>
                        <a:pt x="9" y="92"/>
                        <a:pt x="9" y="92"/>
                      </a:cubicBezTo>
                      <a:cubicBezTo>
                        <a:pt x="9" y="91"/>
                        <a:pt x="9" y="91"/>
                        <a:pt x="10" y="91"/>
                      </a:cubicBezTo>
                      <a:cubicBezTo>
                        <a:pt x="91" y="9"/>
                        <a:pt x="91" y="9"/>
                        <a:pt x="91" y="9"/>
                      </a:cubicBezTo>
                      <a:cubicBezTo>
                        <a:pt x="92" y="9"/>
                        <a:pt x="92" y="9"/>
                        <a:pt x="92" y="9"/>
                      </a:cubicBezTo>
                      <a:cubicBezTo>
                        <a:pt x="98" y="3"/>
                        <a:pt x="98" y="3"/>
                        <a:pt x="98" y="3"/>
                      </a:cubicBezTo>
                      <a:cubicBezTo>
                        <a:pt x="101" y="0"/>
                        <a:pt x="105" y="0"/>
                        <a:pt x="108" y="3"/>
                      </a:cubicBezTo>
                      <a:cubicBezTo>
                        <a:pt x="113" y="8"/>
                        <a:pt x="113" y="8"/>
                        <a:pt x="113" y="8"/>
                      </a:cubicBezTo>
                      <a:cubicBezTo>
                        <a:pt x="161" y="56"/>
                        <a:pt x="161" y="56"/>
                        <a:pt x="161" y="56"/>
                      </a:cubicBezTo>
                      <a:cubicBezTo>
                        <a:pt x="166" y="61"/>
                        <a:pt x="166" y="61"/>
                        <a:pt x="166" y="61"/>
                      </a:cubicBezTo>
                      <a:cubicBezTo>
                        <a:pt x="169" y="63"/>
                        <a:pt x="169" y="68"/>
                        <a:pt x="166" y="71"/>
                      </a:cubicBezTo>
                      <a:lnTo>
                        <a:pt x="15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spTree>
    <p:extLst>
      <p:ext uri="{BB962C8B-B14F-4D97-AF65-F5344CB8AC3E}">
        <p14:creationId xmlns:p14="http://schemas.microsoft.com/office/powerpoint/2010/main" val="3791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876" y="1533525"/>
            <a:ext cx="4327524" cy="427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600" dirty="0" smtClean="0">
                <a:solidFill>
                  <a:schemeClr val="bg1"/>
                </a:solidFill>
                <a:latin typeface="Bebas Neue" panose="020B0506020202020201" pitchFamily="34" charset="0"/>
              </a:rPr>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be replaced with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your own text. </a:t>
            </a:r>
          </a:p>
          <a:p>
            <a:pPr>
              <a:lnSpc>
                <a:spcPct val="90000"/>
              </a:lnSpc>
              <a:spcAft>
                <a:spcPts val="1000"/>
              </a:spcAft>
            </a:pPr>
            <a:r>
              <a:rPr lang="en-US" sz="2000" dirty="0" smtClean="0">
                <a:solidFill>
                  <a:schemeClr val="bg1"/>
                </a:solidFill>
              </a:rPr>
              <a:t>If you don’t want to use the style </a:t>
            </a:r>
            <a:br>
              <a:rPr lang="en-US" sz="2000" dirty="0" smtClean="0">
                <a:solidFill>
                  <a:schemeClr val="bg1"/>
                </a:solidFill>
              </a:rPr>
            </a:br>
            <a:r>
              <a:rPr lang="en-US" sz="2000" dirty="0" smtClean="0">
                <a:solidFill>
                  <a:schemeClr val="bg1"/>
                </a:solidFill>
              </a:rPr>
              <a:t>and size of the fonts as used in this placeholder it is possible to replace it </a:t>
            </a:r>
            <a:br>
              <a:rPr lang="en-US" sz="2000" dirty="0" smtClean="0">
                <a:solidFill>
                  <a:schemeClr val="bg1"/>
                </a:solidFill>
              </a:rPr>
            </a:br>
            <a:r>
              <a:rPr lang="en-US" sz="2000" dirty="0" smtClean="0">
                <a:solidFill>
                  <a:schemeClr val="bg1"/>
                </a:solidFill>
              </a:rPr>
              <a:t>by selecting different options.</a:t>
            </a:r>
            <a:endParaRPr lang="en-US" sz="2000" dirty="0">
              <a:solidFill>
                <a:schemeClr val="bg1"/>
              </a:solidFill>
            </a:endParaRPr>
          </a:p>
        </p:txBody>
      </p:sp>
      <p:grpSp>
        <p:nvGrpSpPr>
          <p:cNvPr id="16" name="Gruppieren 15"/>
          <p:cNvGrpSpPr/>
          <p:nvPr/>
        </p:nvGrpSpPr>
        <p:grpSpPr>
          <a:xfrm>
            <a:off x="540001" y="1633356"/>
            <a:ext cx="8207999" cy="3257882"/>
            <a:chOff x="540001" y="1392186"/>
            <a:chExt cx="11118599" cy="4413144"/>
          </a:xfrm>
        </p:grpSpPr>
        <p:grpSp>
          <p:nvGrpSpPr>
            <p:cNvPr id="5" name="Gruppieren 4"/>
            <p:cNvGrpSpPr/>
            <p:nvPr/>
          </p:nvGrpSpPr>
          <p:grpSpPr bwMode="gray">
            <a:xfrm>
              <a:off x="3593793" y="1392186"/>
              <a:ext cx="4648744" cy="4413144"/>
              <a:chOff x="3115026" y="1392186"/>
              <a:chExt cx="4648744" cy="4413144"/>
            </a:xfrm>
          </p:grpSpPr>
          <p:sp>
            <p:nvSpPr>
              <p:cNvPr id="6" name="Textplatzhalter 22"/>
              <p:cNvSpPr txBox="1">
                <a:spLocks/>
              </p:cNvSpPr>
              <p:nvPr/>
            </p:nvSpPr>
            <p:spPr bwMode="gray">
              <a:xfrm>
                <a:off x="3115026" y="1392186"/>
                <a:ext cx="2946384" cy="2946382"/>
              </a:xfrm>
              <a:prstGeom prst="ellipse">
                <a:avLst/>
              </a:prstGeom>
              <a:ln w="28575">
                <a:solidFill>
                  <a:schemeClr val="bg1"/>
                </a:solidFill>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800" dirty="0" smtClean="0">
                    <a:solidFill>
                      <a:schemeClr val="bg1"/>
                    </a:solidFill>
                    <a:latin typeface="Bebas Neue" panose="020B0506020202020201" pitchFamily="34" charset="0"/>
                  </a:rPr>
                  <a:t>95%</a:t>
                </a:r>
                <a:endParaRPr lang="en-US" sz="4800" dirty="0">
                  <a:solidFill>
                    <a:schemeClr val="bg1"/>
                  </a:solidFill>
                </a:endParaRPr>
              </a:p>
            </p:txBody>
          </p:sp>
          <p:sp>
            <p:nvSpPr>
              <p:cNvPr id="7" name="Textplatzhalter 21"/>
              <p:cNvSpPr txBox="1">
                <a:spLocks/>
              </p:cNvSpPr>
              <p:nvPr/>
            </p:nvSpPr>
            <p:spPr bwMode="gray">
              <a:xfrm>
                <a:off x="4946782" y="3328862"/>
                <a:ext cx="2476468" cy="2476468"/>
              </a:xfrm>
              <a:prstGeom prst="ellipse">
                <a:avLst/>
              </a:prstGeom>
              <a:ln w="28575">
                <a:solidFill>
                  <a:schemeClr val="bg1"/>
                </a:solidFill>
                <a:prstDash val="dash"/>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800" dirty="0" smtClean="0">
                    <a:solidFill>
                      <a:schemeClr val="bg1"/>
                    </a:solidFill>
                    <a:latin typeface="Bebas Neue" panose="020B0506020202020201" pitchFamily="34" charset="0"/>
                  </a:rPr>
                  <a:t>75%</a:t>
                </a:r>
                <a:endParaRPr lang="en-US" sz="4800" dirty="0">
                  <a:solidFill>
                    <a:schemeClr val="bg1"/>
                  </a:solidFill>
                </a:endParaRPr>
              </a:p>
            </p:txBody>
          </p:sp>
          <p:sp>
            <p:nvSpPr>
              <p:cNvPr id="8" name="Textplatzhalter 22"/>
              <p:cNvSpPr txBox="1">
                <a:spLocks/>
              </p:cNvSpPr>
              <p:nvPr/>
            </p:nvSpPr>
            <p:spPr bwMode="gray">
              <a:xfrm>
                <a:off x="5707383" y="1647403"/>
                <a:ext cx="2056387" cy="2056386"/>
              </a:xfrm>
              <a:prstGeom prst="ellipse">
                <a:avLst/>
              </a:prstGeom>
              <a:ln w="28575">
                <a:solidFill>
                  <a:schemeClr val="bg1"/>
                </a:solidFill>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800" dirty="0" smtClean="0">
                    <a:solidFill>
                      <a:schemeClr val="bg1"/>
                    </a:solidFill>
                    <a:latin typeface="Bebas Neue" panose="020B0506020202020201" pitchFamily="34" charset="0"/>
                  </a:rPr>
                  <a:t>42%</a:t>
                </a:r>
                <a:endParaRPr lang="en-US" sz="4800" dirty="0">
                  <a:solidFill>
                    <a:schemeClr val="bg1"/>
                  </a:solidFill>
                </a:endParaRPr>
              </a:p>
            </p:txBody>
          </p:sp>
        </p:grpSp>
        <p:cxnSp>
          <p:nvCxnSpPr>
            <p:cNvPr id="9" name="Gerade Verbindung 8"/>
            <p:cNvCxnSpPr/>
            <p:nvPr/>
          </p:nvCxnSpPr>
          <p:spPr bwMode="gray">
            <a:xfrm>
              <a:off x="8242537" y="2615042"/>
              <a:ext cx="646982"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bwMode="gray">
            <a:xfrm>
              <a:off x="8889519" y="2179313"/>
              <a:ext cx="276908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
          <p:nvSpPr>
            <p:cNvPr id="11" name="Rechteck 10"/>
            <p:cNvSpPr/>
            <p:nvPr/>
          </p:nvSpPr>
          <p:spPr bwMode="gray">
            <a:xfrm>
              <a:off x="8466822" y="4077247"/>
              <a:ext cx="3191778" cy="1152217"/>
            </a:xfrm>
            <a:prstGeom prst="rect">
              <a:avLst/>
            </a:prstGeom>
          </p:spPr>
          <p:txBody>
            <a:bodyPr wrap="square" lIns="108000" tIns="0" rIns="0" bIns="0" anchor="ctr">
              <a:noAutofit/>
            </a:bodyPr>
            <a:lstStyle/>
            <a:p>
              <a:pP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cxnSp>
          <p:nvCxnSpPr>
            <p:cNvPr id="12" name="Gerade Verbindung 11"/>
            <p:cNvCxnSpPr>
              <a:endCxn id="11" idx="1"/>
            </p:cNvCxnSpPr>
            <p:nvPr/>
          </p:nvCxnSpPr>
          <p:spPr bwMode="gray">
            <a:xfrm>
              <a:off x="7904063" y="4653356"/>
              <a:ext cx="56275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nvGrpSpPr>
            <p:cNvPr id="13" name="Gruppieren 12"/>
            <p:cNvGrpSpPr/>
            <p:nvPr/>
          </p:nvGrpSpPr>
          <p:grpSpPr bwMode="gray">
            <a:xfrm>
              <a:off x="540001" y="1491752"/>
              <a:ext cx="3382616" cy="871458"/>
              <a:chOff x="-691174" y="4977587"/>
              <a:chExt cx="3382616" cy="871458"/>
            </a:xfrm>
          </p:grpSpPr>
          <p:cxnSp>
            <p:nvCxnSpPr>
              <p:cNvPr id="14" name="Gerade Verbindung 13"/>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bwMode="gray">
              <a:xfrm>
                <a:off x="-691174" y="4977587"/>
                <a:ext cx="282190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grpSp>
      </p:grpSp>
    </p:spTree>
    <p:extLst>
      <p:ext uri="{BB962C8B-B14F-4D97-AF65-F5344CB8AC3E}">
        <p14:creationId xmlns:p14="http://schemas.microsoft.com/office/powerpoint/2010/main" val="32615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eck 3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0" name="Gruppieren 29"/>
          <p:cNvGrpSpPr/>
          <p:nvPr/>
        </p:nvGrpSpPr>
        <p:grpSpPr>
          <a:xfrm>
            <a:off x="396000" y="2156245"/>
            <a:ext cx="8344776" cy="2873391"/>
            <a:chOff x="540003" y="1803829"/>
            <a:chExt cx="11113439" cy="3826737"/>
          </a:xfrm>
        </p:grpSpPr>
        <p:grpSp>
          <p:nvGrpSpPr>
            <p:cNvPr id="3" name="Gruppieren 2"/>
            <p:cNvGrpSpPr/>
            <p:nvPr/>
          </p:nvGrpSpPr>
          <p:grpSpPr bwMode="gray">
            <a:xfrm>
              <a:off x="540003" y="2120802"/>
              <a:ext cx="5541620" cy="3192789"/>
              <a:chOff x="540003" y="1507577"/>
              <a:chExt cx="3559198" cy="3149892"/>
            </a:xfrm>
          </p:grpSpPr>
          <p:sp>
            <p:nvSpPr>
              <p:cNvPr id="4" name="Rechteck 3"/>
              <p:cNvSpPr/>
              <p:nvPr/>
            </p:nvSpPr>
            <p:spPr bwMode="gray">
              <a:xfrm>
                <a:off x="540003" y="1507577"/>
                <a:ext cx="3559198" cy="9536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200" dirty="0" smtClean="0">
                    <a:solidFill>
                      <a:schemeClr val="bg1"/>
                    </a:solidFill>
                    <a:latin typeface="Calibri Light" panose="020F0302020204030204" pitchFamily="34" charset="0"/>
                  </a:rPr>
                  <a:t>This is a placeholder text. This text can be replaced with your own text. This is a placeholder text. </a:t>
                </a:r>
                <a:endParaRPr lang="en-US" sz="1200" dirty="0">
                  <a:solidFill>
                    <a:schemeClr val="bg1"/>
                  </a:solidFill>
                  <a:latin typeface="Calibri Light" panose="020F0302020204030204" pitchFamily="34" charset="0"/>
                </a:endParaRPr>
              </a:p>
            </p:txBody>
          </p:sp>
          <p:sp>
            <p:nvSpPr>
              <p:cNvPr id="5" name="Rechteck 4"/>
              <p:cNvSpPr/>
              <p:nvPr/>
            </p:nvSpPr>
            <p:spPr bwMode="gray">
              <a:xfrm>
                <a:off x="540003" y="2605684"/>
                <a:ext cx="3559198" cy="9536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200" dirty="0" smtClean="0">
                    <a:solidFill>
                      <a:schemeClr val="bg1"/>
                    </a:solidFill>
                    <a:latin typeface="Calibri Light" panose="020F0302020204030204" pitchFamily="34" charset="0"/>
                  </a:rPr>
                  <a:t>This is a placeholder text. This text can be replaced with your own text. This is a placeholder text. </a:t>
                </a:r>
                <a:endParaRPr lang="en-US" sz="1200" dirty="0">
                  <a:solidFill>
                    <a:schemeClr val="bg1"/>
                  </a:solidFill>
                  <a:latin typeface="Calibri Light" panose="020F0302020204030204" pitchFamily="34" charset="0"/>
                </a:endParaRPr>
              </a:p>
            </p:txBody>
          </p:sp>
          <p:sp>
            <p:nvSpPr>
              <p:cNvPr id="6" name="Rechteck 5"/>
              <p:cNvSpPr/>
              <p:nvPr/>
            </p:nvSpPr>
            <p:spPr bwMode="gray">
              <a:xfrm>
                <a:off x="540003" y="3703791"/>
                <a:ext cx="3559198" cy="9536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200" dirty="0" smtClean="0">
                    <a:solidFill>
                      <a:schemeClr val="bg1"/>
                    </a:solidFill>
                    <a:latin typeface="Calibri Light" panose="020F0302020204030204" pitchFamily="34" charset="0"/>
                  </a:rPr>
                  <a:t>This is a placeholder text. This text can be replaced with your own text. This is a placeholder text. </a:t>
                </a:r>
                <a:endParaRPr lang="en-US" sz="1200" dirty="0">
                  <a:solidFill>
                    <a:schemeClr val="bg1"/>
                  </a:solidFill>
                  <a:latin typeface="Calibri Light" panose="020F0302020204030204" pitchFamily="34" charset="0"/>
                </a:endParaRPr>
              </a:p>
            </p:txBody>
          </p:sp>
        </p:grpSp>
        <p:grpSp>
          <p:nvGrpSpPr>
            <p:cNvPr id="7" name="Gruppieren 6"/>
            <p:cNvGrpSpPr/>
            <p:nvPr/>
          </p:nvGrpSpPr>
          <p:grpSpPr bwMode="gray">
            <a:xfrm>
              <a:off x="4521848" y="1803829"/>
              <a:ext cx="7131594" cy="3826737"/>
              <a:chOff x="4521848" y="1803829"/>
              <a:chExt cx="7131594" cy="3826737"/>
            </a:xfrm>
          </p:grpSpPr>
          <p:grpSp>
            <p:nvGrpSpPr>
              <p:cNvPr id="8" name="Gruppieren 7"/>
              <p:cNvGrpSpPr/>
              <p:nvPr/>
            </p:nvGrpSpPr>
            <p:grpSpPr bwMode="gray">
              <a:xfrm>
                <a:off x="5138005" y="1803829"/>
                <a:ext cx="6120346" cy="3826737"/>
                <a:chOff x="5138005" y="1803829"/>
                <a:chExt cx="6120346" cy="3826737"/>
              </a:xfrm>
            </p:grpSpPr>
            <p:sp>
              <p:nvSpPr>
                <p:cNvPr id="28" name="Oval 12"/>
                <p:cNvSpPr>
                  <a:spLocks noChangeArrowheads="1"/>
                </p:cNvSpPr>
                <p:nvPr/>
              </p:nvSpPr>
              <p:spPr bwMode="gray">
                <a:xfrm>
                  <a:off x="5138005" y="1803829"/>
                  <a:ext cx="3826736" cy="3826737"/>
                </a:xfrm>
                <a:prstGeom prst="ellipse">
                  <a:avLst/>
                </a:prstGeom>
                <a:noFill/>
                <a:ln w="19050">
                  <a:solidFill>
                    <a:schemeClr val="accent1">
                      <a:lumMod val="60000"/>
                      <a:lumOff val="4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sp>
              <p:nvSpPr>
                <p:cNvPr id="29" name="Oval 11"/>
                <p:cNvSpPr>
                  <a:spLocks noChangeArrowheads="1"/>
                </p:cNvSpPr>
                <p:nvPr/>
              </p:nvSpPr>
              <p:spPr bwMode="gray">
                <a:xfrm>
                  <a:off x="7429879" y="1803829"/>
                  <a:ext cx="3828472" cy="3826737"/>
                </a:xfrm>
                <a:prstGeom prst="ellipse">
                  <a:avLst/>
                </a:prstGeom>
                <a:noFill/>
                <a:ln w="19050">
                  <a:solidFill>
                    <a:schemeClr val="accent1">
                      <a:lumMod val="60000"/>
                      <a:lumOff val="4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grpSp>
          <p:grpSp>
            <p:nvGrpSpPr>
              <p:cNvPr id="9" name="Gruppieren 8"/>
              <p:cNvGrpSpPr/>
              <p:nvPr/>
            </p:nvGrpSpPr>
            <p:grpSpPr bwMode="gray">
              <a:xfrm>
                <a:off x="4521848" y="2966523"/>
                <a:ext cx="1501348" cy="1501348"/>
                <a:chOff x="4521848" y="2966523"/>
                <a:chExt cx="1501348" cy="1501348"/>
              </a:xfrm>
            </p:grpSpPr>
            <p:sp>
              <p:nvSpPr>
                <p:cNvPr id="22" name="Oval 29"/>
                <p:cNvSpPr>
                  <a:spLocks noChangeArrowheads="1"/>
                </p:cNvSpPr>
                <p:nvPr/>
              </p:nvSpPr>
              <p:spPr bwMode="gray">
                <a:xfrm>
                  <a:off x="4521848" y="2966523"/>
                  <a:ext cx="1501348" cy="1501348"/>
                </a:xfrm>
                <a:prstGeom prst="ellipse">
                  <a:avLst/>
                </a:prstGeom>
                <a:solidFill>
                  <a:schemeClr val="accent6"/>
                </a:solidFill>
                <a:ln w="146050">
                  <a:solidFill>
                    <a:schemeClr val="bg1"/>
                  </a:solidFill>
                  <a:round/>
                  <a:headEnd/>
                  <a:tailEnd/>
                </a:ln>
                <a:effectLst/>
              </p:spPr>
              <p:txBody>
                <a:bodyPr lIns="72000" rIns="72000" rtlCol="0" anchor="ctr"/>
                <a:lstStyle/>
                <a:p>
                  <a:pPr algn="ctr"/>
                  <a:endParaRPr lang="en-US" sz="1400" noProof="1">
                    <a:solidFill>
                      <a:prstClr val="black"/>
                    </a:solidFill>
                  </a:endParaRPr>
                </a:p>
              </p:txBody>
            </p:sp>
            <p:grpSp>
              <p:nvGrpSpPr>
                <p:cNvPr id="23" name="Gruppieren 22"/>
                <p:cNvGrpSpPr/>
                <p:nvPr/>
              </p:nvGrpSpPr>
              <p:grpSpPr bwMode="gray">
                <a:xfrm>
                  <a:off x="4985770" y="3534641"/>
                  <a:ext cx="573503" cy="339321"/>
                  <a:chOff x="10476151" y="-305758"/>
                  <a:chExt cx="535382" cy="316766"/>
                </a:xfrm>
                <a:solidFill>
                  <a:schemeClr val="bg1"/>
                </a:solidFill>
              </p:grpSpPr>
              <p:sp>
                <p:nvSpPr>
                  <p:cNvPr id="24"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5"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6" name="Freeform 1276"/>
                  <p:cNvSpPr>
                    <a:spLocks noEditPoints="1"/>
                  </p:cNvSpPr>
                  <p:nvPr/>
                </p:nvSpPr>
                <p:spPr bwMode="gray">
                  <a:xfrm>
                    <a:off x="10694764" y="-196452"/>
                    <a:ext cx="176230" cy="176229"/>
                  </a:xfrm>
                  <a:custGeom>
                    <a:avLst/>
                    <a:gdLst>
                      <a:gd name="T0" fmla="*/ 55 w 111"/>
                      <a:gd name="T1" fmla="*/ 0 h 111"/>
                      <a:gd name="T2" fmla="*/ 111 w 111"/>
                      <a:gd name="T3" fmla="*/ 56 h 111"/>
                      <a:gd name="T4" fmla="*/ 55 w 111"/>
                      <a:gd name="T5" fmla="*/ 111 h 111"/>
                      <a:gd name="T6" fmla="*/ 0 w 111"/>
                      <a:gd name="T7" fmla="*/ 55 h 111"/>
                      <a:gd name="T8" fmla="*/ 55 w 111"/>
                      <a:gd name="T9" fmla="*/ 0 h 111"/>
                      <a:gd name="T10" fmla="*/ 61 w 111"/>
                      <a:gd name="T11" fmla="*/ 91 h 111"/>
                      <a:gd name="T12" fmla="*/ 66 w 111"/>
                      <a:gd name="T13" fmla="*/ 82 h 111"/>
                      <a:gd name="T14" fmla="*/ 77 w 111"/>
                      <a:gd name="T15" fmla="*/ 69 h 111"/>
                      <a:gd name="T16" fmla="*/ 70 w 111"/>
                      <a:gd name="T17" fmla="*/ 54 h 111"/>
                      <a:gd name="T18" fmla="*/ 63 w 111"/>
                      <a:gd name="T19" fmla="*/ 50 h 111"/>
                      <a:gd name="T20" fmla="*/ 54 w 111"/>
                      <a:gd name="T21" fmla="*/ 46 h 111"/>
                      <a:gd name="T22" fmla="*/ 52 w 111"/>
                      <a:gd name="T23" fmla="*/ 42 h 111"/>
                      <a:gd name="T24" fmla="*/ 55 w 111"/>
                      <a:gd name="T25" fmla="*/ 39 h 111"/>
                      <a:gd name="T26" fmla="*/ 59 w 111"/>
                      <a:gd name="T27" fmla="*/ 39 h 111"/>
                      <a:gd name="T28" fmla="*/ 72 w 111"/>
                      <a:gd name="T29" fmla="*/ 41 h 111"/>
                      <a:gd name="T30" fmla="*/ 75 w 111"/>
                      <a:gd name="T31" fmla="*/ 29 h 111"/>
                      <a:gd name="T32" fmla="*/ 61 w 111"/>
                      <a:gd name="T33" fmla="*/ 26 h 111"/>
                      <a:gd name="T34" fmla="*/ 61 w 111"/>
                      <a:gd name="T35" fmla="*/ 20 h 111"/>
                      <a:gd name="T36" fmla="*/ 50 w 111"/>
                      <a:gd name="T37" fmla="*/ 20 h 111"/>
                      <a:gd name="T38" fmla="*/ 45 w 111"/>
                      <a:gd name="T39" fmla="*/ 30 h 111"/>
                      <a:gd name="T40" fmla="*/ 41 w 111"/>
                      <a:gd name="T41" fmla="*/ 56 h 111"/>
                      <a:gd name="T42" fmla="*/ 51 w 111"/>
                      <a:gd name="T43" fmla="*/ 61 h 111"/>
                      <a:gd name="T44" fmla="*/ 58 w 111"/>
                      <a:gd name="T45" fmla="*/ 64 h 111"/>
                      <a:gd name="T46" fmla="*/ 61 w 111"/>
                      <a:gd name="T47" fmla="*/ 68 h 111"/>
                      <a:gd name="T48" fmla="*/ 57 w 111"/>
                      <a:gd name="T49" fmla="*/ 71 h 111"/>
                      <a:gd name="T50" fmla="*/ 49 w 111"/>
                      <a:gd name="T51" fmla="*/ 71 h 111"/>
                      <a:gd name="T52" fmla="*/ 38 w 111"/>
                      <a:gd name="T53" fmla="*/ 68 h 111"/>
                      <a:gd name="T54" fmla="*/ 34 w 111"/>
                      <a:gd name="T55" fmla="*/ 80 h 111"/>
                      <a:gd name="T56" fmla="*/ 45 w 111"/>
                      <a:gd name="T57" fmla="*/ 83 h 111"/>
                      <a:gd name="T58" fmla="*/ 51 w 111"/>
                      <a:gd name="T59" fmla="*/ 91 h 111"/>
                      <a:gd name="T60" fmla="*/ 61 w 111"/>
                      <a:gd name="T61"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111">
                        <a:moveTo>
                          <a:pt x="55" y="0"/>
                        </a:moveTo>
                        <a:cubicBezTo>
                          <a:pt x="86" y="0"/>
                          <a:pt x="111" y="25"/>
                          <a:pt x="111" y="56"/>
                        </a:cubicBezTo>
                        <a:cubicBezTo>
                          <a:pt x="110" y="86"/>
                          <a:pt x="86" y="111"/>
                          <a:pt x="55" y="111"/>
                        </a:cubicBezTo>
                        <a:cubicBezTo>
                          <a:pt x="24" y="110"/>
                          <a:pt x="0" y="86"/>
                          <a:pt x="0" y="55"/>
                        </a:cubicBezTo>
                        <a:cubicBezTo>
                          <a:pt x="0" y="24"/>
                          <a:pt x="25" y="0"/>
                          <a:pt x="55" y="0"/>
                        </a:cubicBezTo>
                        <a:close/>
                        <a:moveTo>
                          <a:pt x="61" y="91"/>
                        </a:moveTo>
                        <a:cubicBezTo>
                          <a:pt x="59" y="85"/>
                          <a:pt x="62" y="84"/>
                          <a:pt x="66" y="82"/>
                        </a:cubicBezTo>
                        <a:cubicBezTo>
                          <a:pt x="72" y="80"/>
                          <a:pt x="77" y="76"/>
                          <a:pt x="77" y="69"/>
                        </a:cubicBezTo>
                        <a:cubicBezTo>
                          <a:pt x="78" y="62"/>
                          <a:pt x="75" y="57"/>
                          <a:pt x="70" y="54"/>
                        </a:cubicBezTo>
                        <a:cubicBezTo>
                          <a:pt x="68" y="52"/>
                          <a:pt x="65" y="51"/>
                          <a:pt x="63" y="50"/>
                        </a:cubicBezTo>
                        <a:cubicBezTo>
                          <a:pt x="60" y="48"/>
                          <a:pt x="57" y="47"/>
                          <a:pt x="54" y="46"/>
                        </a:cubicBezTo>
                        <a:cubicBezTo>
                          <a:pt x="53" y="45"/>
                          <a:pt x="52" y="43"/>
                          <a:pt x="52" y="42"/>
                        </a:cubicBezTo>
                        <a:cubicBezTo>
                          <a:pt x="52" y="41"/>
                          <a:pt x="54" y="40"/>
                          <a:pt x="55" y="39"/>
                        </a:cubicBezTo>
                        <a:cubicBezTo>
                          <a:pt x="56" y="38"/>
                          <a:pt x="58" y="38"/>
                          <a:pt x="59" y="39"/>
                        </a:cubicBezTo>
                        <a:cubicBezTo>
                          <a:pt x="63" y="39"/>
                          <a:pt x="68" y="40"/>
                          <a:pt x="72" y="41"/>
                        </a:cubicBezTo>
                        <a:cubicBezTo>
                          <a:pt x="73" y="37"/>
                          <a:pt x="74" y="33"/>
                          <a:pt x="75" y="29"/>
                        </a:cubicBezTo>
                        <a:cubicBezTo>
                          <a:pt x="70" y="28"/>
                          <a:pt x="65" y="27"/>
                          <a:pt x="61" y="26"/>
                        </a:cubicBezTo>
                        <a:cubicBezTo>
                          <a:pt x="61" y="24"/>
                          <a:pt x="61" y="22"/>
                          <a:pt x="61" y="20"/>
                        </a:cubicBezTo>
                        <a:cubicBezTo>
                          <a:pt x="57" y="20"/>
                          <a:pt x="54" y="20"/>
                          <a:pt x="50" y="20"/>
                        </a:cubicBezTo>
                        <a:cubicBezTo>
                          <a:pt x="52" y="26"/>
                          <a:pt x="49" y="28"/>
                          <a:pt x="45" y="30"/>
                        </a:cubicBezTo>
                        <a:cubicBezTo>
                          <a:pt x="34" y="35"/>
                          <a:pt x="31" y="49"/>
                          <a:pt x="41" y="56"/>
                        </a:cubicBezTo>
                        <a:cubicBezTo>
                          <a:pt x="44" y="58"/>
                          <a:pt x="48" y="60"/>
                          <a:pt x="51" y="61"/>
                        </a:cubicBezTo>
                        <a:cubicBezTo>
                          <a:pt x="53" y="62"/>
                          <a:pt x="56" y="63"/>
                          <a:pt x="58" y="64"/>
                        </a:cubicBezTo>
                        <a:cubicBezTo>
                          <a:pt x="59" y="65"/>
                          <a:pt x="61" y="67"/>
                          <a:pt x="61" y="68"/>
                        </a:cubicBezTo>
                        <a:cubicBezTo>
                          <a:pt x="61" y="69"/>
                          <a:pt x="59" y="71"/>
                          <a:pt x="57" y="71"/>
                        </a:cubicBezTo>
                        <a:cubicBezTo>
                          <a:pt x="55" y="72"/>
                          <a:pt x="52" y="72"/>
                          <a:pt x="49" y="71"/>
                        </a:cubicBezTo>
                        <a:cubicBezTo>
                          <a:pt x="46" y="71"/>
                          <a:pt x="42" y="69"/>
                          <a:pt x="38" y="68"/>
                        </a:cubicBezTo>
                        <a:cubicBezTo>
                          <a:pt x="37" y="72"/>
                          <a:pt x="36" y="76"/>
                          <a:pt x="34" y="80"/>
                        </a:cubicBezTo>
                        <a:cubicBezTo>
                          <a:pt x="38" y="81"/>
                          <a:pt x="41" y="83"/>
                          <a:pt x="45" y="83"/>
                        </a:cubicBezTo>
                        <a:cubicBezTo>
                          <a:pt x="49" y="84"/>
                          <a:pt x="52" y="85"/>
                          <a:pt x="51" y="91"/>
                        </a:cubicBezTo>
                        <a:cubicBezTo>
                          <a:pt x="54" y="91"/>
                          <a:pt x="57" y="91"/>
                          <a:pt x="61" y="91"/>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7"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accent3"/>
                      </a:solidFill>
                    </a:endParaRPr>
                  </a:p>
                </p:txBody>
              </p:sp>
            </p:grpSp>
          </p:grpSp>
          <p:grpSp>
            <p:nvGrpSpPr>
              <p:cNvPr id="10" name="Gruppieren 9"/>
              <p:cNvGrpSpPr/>
              <p:nvPr/>
            </p:nvGrpSpPr>
            <p:grpSpPr bwMode="gray">
              <a:xfrm>
                <a:off x="9294166" y="2109200"/>
                <a:ext cx="2092395" cy="1332740"/>
                <a:chOff x="9294166" y="2109200"/>
                <a:chExt cx="2092395" cy="1332740"/>
              </a:xfrm>
            </p:grpSpPr>
            <p:sp>
              <p:nvSpPr>
                <p:cNvPr id="20" name="Oval 29"/>
                <p:cNvSpPr>
                  <a:spLocks noChangeArrowheads="1"/>
                </p:cNvSpPr>
                <p:nvPr/>
              </p:nvSpPr>
              <p:spPr bwMode="gray">
                <a:xfrm>
                  <a:off x="10486561" y="2109200"/>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noProof="1" smtClean="0">
                      <a:solidFill>
                        <a:schemeClr val="bg1"/>
                      </a:solidFill>
                      <a:latin typeface="Bebas Neue" panose="020B0506020202020201" pitchFamily="34" charset="0"/>
                    </a:rPr>
                    <a:t>25%</a:t>
                  </a:r>
                  <a:endParaRPr lang="en-US" noProof="1">
                    <a:solidFill>
                      <a:schemeClr val="bg1"/>
                    </a:solidFill>
                    <a:latin typeface="Bebas Neue" panose="020B0506020202020201" pitchFamily="34" charset="0"/>
                  </a:endParaRPr>
                </a:p>
              </p:txBody>
            </p:sp>
            <p:sp>
              <p:nvSpPr>
                <p:cNvPr id="21" name="Line 50"/>
                <p:cNvSpPr>
                  <a:spLocks noChangeShapeType="1"/>
                </p:cNvSpPr>
                <p:nvPr/>
              </p:nvSpPr>
              <p:spPr bwMode="gray">
                <a:xfrm flipH="1">
                  <a:off x="9294166" y="2752799"/>
                  <a:ext cx="1217324" cy="689141"/>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1" name="Gruppieren 10"/>
              <p:cNvGrpSpPr/>
              <p:nvPr/>
            </p:nvGrpSpPr>
            <p:grpSpPr bwMode="gray">
              <a:xfrm>
                <a:off x="9536118" y="3267197"/>
                <a:ext cx="2117324" cy="900000"/>
                <a:chOff x="9536118" y="3267197"/>
                <a:chExt cx="2117324" cy="900000"/>
              </a:xfrm>
            </p:grpSpPr>
            <p:sp>
              <p:nvSpPr>
                <p:cNvPr id="18" name="Oval 29"/>
                <p:cNvSpPr>
                  <a:spLocks noChangeArrowheads="1"/>
                </p:cNvSpPr>
                <p:nvPr/>
              </p:nvSpPr>
              <p:spPr bwMode="gray">
                <a:xfrm>
                  <a:off x="10753442" y="3267197"/>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noProof="1" smtClean="0">
                      <a:solidFill>
                        <a:schemeClr val="bg1"/>
                      </a:solidFill>
                      <a:latin typeface="Bebas Neue" panose="020B0506020202020201" pitchFamily="34" charset="0"/>
                    </a:rPr>
                    <a:t>50%</a:t>
                  </a:r>
                  <a:endParaRPr lang="en-US" noProof="1">
                    <a:solidFill>
                      <a:schemeClr val="bg1"/>
                    </a:solidFill>
                    <a:latin typeface="Bebas Neue" panose="020B0506020202020201" pitchFamily="34" charset="0"/>
                  </a:endParaRPr>
                </a:p>
              </p:txBody>
            </p:sp>
            <p:sp>
              <p:nvSpPr>
                <p:cNvPr id="19" name="Line 50"/>
                <p:cNvSpPr>
                  <a:spLocks noChangeShapeType="1"/>
                </p:cNvSpPr>
                <p:nvPr/>
              </p:nvSpPr>
              <p:spPr bwMode="gray">
                <a:xfrm flipH="1">
                  <a:off x="9536118" y="3717197"/>
                  <a:ext cx="1217324" cy="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2" name="Gruppieren 11"/>
              <p:cNvGrpSpPr/>
              <p:nvPr/>
            </p:nvGrpSpPr>
            <p:grpSpPr bwMode="gray">
              <a:xfrm>
                <a:off x="9285540" y="4002883"/>
                <a:ext cx="2101021" cy="1321554"/>
                <a:chOff x="9285540" y="4002883"/>
                <a:chExt cx="2101021" cy="1321554"/>
              </a:xfrm>
            </p:grpSpPr>
            <p:sp>
              <p:nvSpPr>
                <p:cNvPr id="16" name="Oval 29"/>
                <p:cNvSpPr>
                  <a:spLocks noChangeArrowheads="1"/>
                </p:cNvSpPr>
                <p:nvPr/>
              </p:nvSpPr>
              <p:spPr bwMode="gray">
                <a:xfrm>
                  <a:off x="10486561" y="4424437"/>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noProof="1" smtClean="0">
                      <a:solidFill>
                        <a:schemeClr val="bg1"/>
                      </a:solidFill>
                      <a:latin typeface="Bebas Neue" panose="020B0506020202020201" pitchFamily="34" charset="0"/>
                    </a:rPr>
                    <a:t>75%</a:t>
                  </a:r>
                  <a:endParaRPr lang="en-US" noProof="1">
                    <a:solidFill>
                      <a:schemeClr val="bg1"/>
                    </a:solidFill>
                    <a:latin typeface="Bebas Neue" panose="020B0506020202020201" pitchFamily="34" charset="0"/>
                  </a:endParaRPr>
                </a:p>
              </p:txBody>
            </p:sp>
            <p:sp>
              <p:nvSpPr>
                <p:cNvPr id="17" name="Line 50"/>
                <p:cNvSpPr>
                  <a:spLocks noChangeShapeType="1"/>
                </p:cNvSpPr>
                <p:nvPr/>
              </p:nvSpPr>
              <p:spPr bwMode="gray">
                <a:xfrm flipH="1" flipV="1">
                  <a:off x="9285540" y="4002883"/>
                  <a:ext cx="1217324" cy="689141"/>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3" name="Gruppieren 12"/>
              <p:cNvGrpSpPr/>
              <p:nvPr/>
            </p:nvGrpSpPr>
            <p:grpSpPr bwMode="gray">
              <a:xfrm>
                <a:off x="6331789" y="2731918"/>
                <a:ext cx="2826822" cy="1970558"/>
                <a:chOff x="6331789" y="2731918"/>
                <a:chExt cx="2826822" cy="1970558"/>
              </a:xfrm>
            </p:grpSpPr>
            <p:sp>
              <p:nvSpPr>
                <p:cNvPr id="14" name="Oval 5"/>
                <p:cNvSpPr>
                  <a:spLocks noChangeArrowheads="1"/>
                </p:cNvSpPr>
                <p:nvPr/>
              </p:nvSpPr>
              <p:spPr bwMode="gray">
                <a:xfrm>
                  <a:off x="7188053" y="2731918"/>
                  <a:ext cx="1970558" cy="1970558"/>
                </a:xfrm>
                <a:prstGeom prst="ellipse">
                  <a:avLst/>
                </a:prstGeom>
                <a:solidFill>
                  <a:schemeClr val="accent1">
                    <a:lumMod val="75000"/>
                  </a:schemeClr>
                </a:solidFill>
                <a:ln w="19050">
                  <a:solidFill>
                    <a:schemeClr val="accent1">
                      <a:lumMod val="75000"/>
                    </a:schemeClr>
                  </a:solidFill>
                  <a:round/>
                  <a:headEnd/>
                  <a:tailEnd/>
                </a:ln>
                <a:effectLst/>
              </p:spPr>
              <p:txBody>
                <a:bodyPr lIns="72000" rIns="72000" rtlCol="0" anchor="ctr"/>
                <a:lstStyle/>
                <a:p>
                  <a:pPr algn="ctr">
                    <a:lnSpc>
                      <a:spcPct val="80000"/>
                    </a:lnSpc>
                  </a:pPr>
                  <a:r>
                    <a:rPr lang="en-US" sz="3600" dirty="0" smtClean="0">
                      <a:solidFill>
                        <a:schemeClr val="bg1"/>
                      </a:solidFill>
                      <a:latin typeface="Bebas Neue" panose="020B0506020202020201" pitchFamily="34" charset="0"/>
                    </a:rPr>
                    <a:t>100%</a:t>
                  </a:r>
                  <a:endParaRPr lang="en-US" sz="3600" dirty="0">
                    <a:solidFill>
                      <a:schemeClr val="bg1"/>
                    </a:solidFill>
                    <a:latin typeface="Bebas Neue" panose="020B0506020202020201" pitchFamily="34" charset="0"/>
                  </a:endParaRPr>
                </a:p>
              </p:txBody>
            </p:sp>
            <p:sp>
              <p:nvSpPr>
                <p:cNvPr id="15" name="Line 50"/>
                <p:cNvSpPr>
                  <a:spLocks noChangeShapeType="1"/>
                </p:cNvSpPr>
                <p:nvPr/>
              </p:nvSpPr>
              <p:spPr bwMode="gray">
                <a:xfrm flipH="1">
                  <a:off x="6331789" y="3717197"/>
                  <a:ext cx="856264" cy="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grpSp>
      <p:pic>
        <p:nvPicPr>
          <p:cNvPr id="31"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hteck 6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959688" y="1617132"/>
            <a:ext cx="7224624" cy="4118880"/>
            <a:chOff x="1797137" y="1463189"/>
            <a:chExt cx="8066398" cy="4598790"/>
          </a:xfrm>
        </p:grpSpPr>
        <p:grpSp>
          <p:nvGrpSpPr>
            <p:cNvPr id="4" name="Gruppieren 3"/>
            <p:cNvGrpSpPr/>
            <p:nvPr/>
          </p:nvGrpSpPr>
          <p:grpSpPr>
            <a:xfrm>
              <a:off x="2884177" y="1791653"/>
              <a:ext cx="6556135" cy="4099214"/>
              <a:chOff x="2884177" y="1791653"/>
              <a:chExt cx="6556135" cy="4099214"/>
            </a:xfrm>
          </p:grpSpPr>
          <p:sp>
            <p:nvSpPr>
              <p:cNvPr id="65" name="Oval 12"/>
              <p:cNvSpPr>
                <a:spLocks noChangeAspect="1" noChangeArrowheads="1"/>
              </p:cNvSpPr>
              <p:nvPr/>
            </p:nvSpPr>
            <p:spPr bwMode="gray">
              <a:xfrm>
                <a:off x="2884177" y="1791653"/>
                <a:ext cx="4099212" cy="4099214"/>
              </a:xfrm>
              <a:prstGeom prst="ellipse">
                <a:avLst/>
              </a:prstGeom>
              <a:noFill/>
              <a:ln w="25400">
                <a:solidFill>
                  <a:schemeClr val="accent3"/>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sp>
            <p:nvSpPr>
              <p:cNvPr id="66" name="Oval 11"/>
              <p:cNvSpPr>
                <a:spLocks noChangeAspect="1" noChangeArrowheads="1"/>
              </p:cNvSpPr>
              <p:nvPr/>
            </p:nvSpPr>
            <p:spPr bwMode="gray">
              <a:xfrm>
                <a:off x="5339240" y="1791653"/>
                <a:ext cx="4101072" cy="4099214"/>
              </a:xfrm>
              <a:prstGeom prst="ellipse">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grpSp>
        <p:grpSp>
          <p:nvGrpSpPr>
            <p:cNvPr id="5" name="Gruppieren 4"/>
            <p:cNvGrpSpPr/>
            <p:nvPr/>
          </p:nvGrpSpPr>
          <p:grpSpPr>
            <a:xfrm>
              <a:off x="6213264" y="1463189"/>
              <a:ext cx="3650271" cy="4598790"/>
              <a:chOff x="6213264" y="1463189"/>
              <a:chExt cx="3650271" cy="4598790"/>
            </a:xfrm>
          </p:grpSpPr>
          <p:sp>
            <p:nvSpPr>
              <p:cNvPr id="28" name="Freeform 6"/>
              <p:cNvSpPr>
                <a:spLocks noChangeAspect="1"/>
              </p:cNvSpPr>
              <p:nvPr/>
            </p:nvSpPr>
            <p:spPr bwMode="gray">
              <a:xfrm>
                <a:off x="6213264" y="1860841"/>
                <a:ext cx="3304683" cy="4030026"/>
              </a:xfrm>
              <a:custGeom>
                <a:avLst/>
                <a:gdLst>
                  <a:gd name="T0" fmla="*/ 0 w 670"/>
                  <a:gd name="T1" fmla="*/ 411 h 825"/>
                  <a:gd name="T2" fmla="*/ 329 w 670"/>
                  <a:gd name="T3" fmla="*/ 0 h 825"/>
                  <a:gd name="T4" fmla="*/ 670 w 670"/>
                  <a:gd name="T5" fmla="*/ 410 h 825"/>
                  <a:gd name="T6" fmla="*/ 332 w 670"/>
                  <a:gd name="T7" fmla="*/ 825 h 825"/>
                  <a:gd name="T8" fmla="*/ 0 w 670"/>
                  <a:gd name="T9" fmla="*/ 411 h 825"/>
                </a:gdLst>
                <a:ahLst/>
                <a:cxnLst>
                  <a:cxn ang="0">
                    <a:pos x="T0" y="T1"/>
                  </a:cxn>
                  <a:cxn ang="0">
                    <a:pos x="T2" y="T3"/>
                  </a:cxn>
                  <a:cxn ang="0">
                    <a:pos x="T4" y="T5"/>
                  </a:cxn>
                  <a:cxn ang="0">
                    <a:pos x="T6" y="T7"/>
                  </a:cxn>
                  <a:cxn ang="0">
                    <a:pos x="T8" y="T9"/>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solidFill>
                <a:schemeClr val="accent1"/>
              </a:solidFill>
              <a:ln w="19050">
                <a:noFill/>
                <a:miter lim="800000"/>
                <a:headEnd/>
                <a:tailEnd/>
              </a:ln>
            </p:spPr>
            <p:txBody>
              <a:bodyPr/>
              <a:lstStyle/>
              <a:p>
                <a:endParaRPr lang="en-US" sz="1400" dirty="0"/>
              </a:p>
            </p:txBody>
          </p:sp>
          <p:grpSp>
            <p:nvGrpSpPr>
              <p:cNvPr id="29" name="Gruppieren 28"/>
              <p:cNvGrpSpPr/>
              <p:nvPr/>
            </p:nvGrpSpPr>
            <p:grpSpPr>
              <a:xfrm>
                <a:off x="8039286" y="3270248"/>
                <a:ext cx="1824249" cy="964083"/>
                <a:chOff x="8039286" y="3270248"/>
                <a:chExt cx="1824249" cy="964083"/>
              </a:xfrm>
            </p:grpSpPr>
            <p:grpSp>
              <p:nvGrpSpPr>
                <p:cNvPr id="59" name="Gruppieren 58"/>
                <p:cNvGrpSpPr/>
                <p:nvPr/>
              </p:nvGrpSpPr>
              <p:grpSpPr>
                <a:xfrm>
                  <a:off x="8899452" y="3270248"/>
                  <a:ext cx="964083" cy="964083"/>
                  <a:chOff x="8899452" y="3270248"/>
                  <a:chExt cx="964083" cy="964083"/>
                </a:xfrm>
              </p:grpSpPr>
              <p:sp>
                <p:nvSpPr>
                  <p:cNvPr id="61" name="Oval 29"/>
                  <p:cNvSpPr>
                    <a:spLocks noChangeAspect="1" noChangeArrowheads="1"/>
                  </p:cNvSpPr>
                  <p:nvPr/>
                </p:nvSpPr>
                <p:spPr bwMode="gray">
                  <a:xfrm>
                    <a:off x="8899452" y="3270248"/>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sz="1400" noProof="1">
                      <a:solidFill>
                        <a:prstClr val="black"/>
                      </a:solidFill>
                    </a:endParaRPr>
                  </a:p>
                </p:txBody>
              </p:sp>
              <p:grpSp>
                <p:nvGrpSpPr>
                  <p:cNvPr id="62" name="Gruppieren 61"/>
                  <p:cNvGrpSpPr>
                    <a:grpSpLocks noChangeAspect="1"/>
                  </p:cNvGrpSpPr>
                  <p:nvPr/>
                </p:nvGrpSpPr>
                <p:grpSpPr bwMode="gray">
                  <a:xfrm rot="20298125">
                    <a:off x="9158990" y="3414193"/>
                    <a:ext cx="504521" cy="666975"/>
                    <a:chOff x="5550124" y="4954062"/>
                    <a:chExt cx="347439" cy="459313"/>
                  </a:xfrm>
                  <a:solidFill>
                    <a:schemeClr val="accent1">
                      <a:lumMod val="50000"/>
                    </a:schemeClr>
                  </a:solidFill>
                </p:grpSpPr>
                <p:sp>
                  <p:nvSpPr>
                    <p:cNvPr id="63" name="Freeform 1523"/>
                    <p:cNvSpPr>
                      <a:spLocks noEditPoints="1"/>
                    </p:cNvSpPr>
                    <p:nvPr/>
                  </p:nvSpPr>
                  <p:spPr bwMode="gray">
                    <a:xfrm>
                      <a:off x="5595938" y="5106988"/>
                      <a:ext cx="301625" cy="306387"/>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4" name="Freeform 1524"/>
                    <p:cNvSpPr>
                      <a:spLocks noEditPoints="1"/>
                    </p:cNvSpPr>
                    <p:nvPr/>
                  </p:nvSpPr>
                  <p:spPr bwMode="gray">
                    <a:xfrm>
                      <a:off x="5550124" y="4954062"/>
                      <a:ext cx="160338" cy="163512"/>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sp>
              <p:nvSpPr>
                <p:cNvPr id="60" name="Line 50"/>
                <p:cNvSpPr>
                  <a:spLocks noChangeAspect="1" noChangeShapeType="1"/>
                </p:cNvSpPr>
                <p:nvPr/>
              </p:nvSpPr>
              <p:spPr bwMode="gray">
                <a:xfrm flipH="1" flipV="1">
                  <a:off x="8039286" y="3762387"/>
                  <a:ext cx="933706"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30" name="Gruppieren 29"/>
              <p:cNvGrpSpPr/>
              <p:nvPr/>
            </p:nvGrpSpPr>
            <p:grpSpPr>
              <a:xfrm>
                <a:off x="7923854" y="2118768"/>
                <a:ext cx="1653797" cy="1161324"/>
                <a:chOff x="7923854" y="2118768"/>
                <a:chExt cx="1653797" cy="1161324"/>
              </a:xfrm>
            </p:grpSpPr>
            <p:grpSp>
              <p:nvGrpSpPr>
                <p:cNvPr id="51" name="Gruppieren 50"/>
                <p:cNvGrpSpPr/>
                <p:nvPr/>
              </p:nvGrpSpPr>
              <p:grpSpPr>
                <a:xfrm>
                  <a:off x="8613568" y="2118768"/>
                  <a:ext cx="964083" cy="964083"/>
                  <a:chOff x="8613568" y="2118768"/>
                  <a:chExt cx="964083" cy="964083"/>
                </a:xfrm>
              </p:grpSpPr>
              <p:sp>
                <p:nvSpPr>
                  <p:cNvPr id="53" name="Oval 29"/>
                  <p:cNvSpPr>
                    <a:spLocks noChangeAspect="1" noChangeArrowheads="1"/>
                  </p:cNvSpPr>
                  <p:nvPr/>
                </p:nvSpPr>
                <p:spPr bwMode="gray">
                  <a:xfrm>
                    <a:off x="8613568" y="2118768"/>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sz="1400" noProof="1" smtClean="0">
                      <a:solidFill>
                        <a:prstClr val="black"/>
                      </a:solidFill>
                    </a:endParaRPr>
                  </a:p>
                  <a:p>
                    <a:pPr algn="ctr"/>
                    <a:endParaRPr lang="en-US" sz="1400" noProof="1">
                      <a:solidFill>
                        <a:prstClr val="black"/>
                      </a:solidFill>
                    </a:endParaRPr>
                  </a:p>
                </p:txBody>
              </p:sp>
              <p:grpSp>
                <p:nvGrpSpPr>
                  <p:cNvPr id="54" name="Gruppieren 53"/>
                  <p:cNvGrpSpPr>
                    <a:grpSpLocks noChangeAspect="1"/>
                  </p:cNvGrpSpPr>
                  <p:nvPr/>
                </p:nvGrpSpPr>
                <p:grpSpPr bwMode="gray">
                  <a:xfrm>
                    <a:off x="8866655" y="2318540"/>
                    <a:ext cx="542437" cy="477917"/>
                    <a:chOff x="6292521" y="-710244"/>
                    <a:chExt cx="506381" cy="446150"/>
                  </a:xfrm>
                  <a:solidFill>
                    <a:schemeClr val="accent1">
                      <a:lumMod val="50000"/>
                    </a:schemeClr>
                  </a:solidFill>
                </p:grpSpPr>
                <p:sp>
                  <p:nvSpPr>
                    <p:cNvPr id="55" name="Freeform 1485"/>
                    <p:cNvSpPr>
                      <a:spLocks/>
                    </p:cNvSpPr>
                    <p:nvPr/>
                  </p:nvSpPr>
                  <p:spPr bwMode="gray">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6" name="Freeform 1486"/>
                    <p:cNvSpPr>
                      <a:spLocks/>
                    </p:cNvSpPr>
                    <p:nvPr/>
                  </p:nvSpPr>
                  <p:spPr bwMode="gray">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7" name="Freeform 1487"/>
                    <p:cNvSpPr>
                      <a:spLocks/>
                    </p:cNvSpPr>
                    <p:nvPr/>
                  </p:nvSpPr>
                  <p:spPr bwMode="gray">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8" name="Freeform 1488"/>
                    <p:cNvSpPr>
                      <a:spLocks/>
                    </p:cNvSpPr>
                    <p:nvPr/>
                  </p:nvSpPr>
                  <p:spPr bwMode="gray">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sp>
              <p:nvSpPr>
                <p:cNvPr id="52" name="Line 50"/>
                <p:cNvSpPr>
                  <a:spLocks noChangeAspect="1" noChangeShapeType="1"/>
                </p:cNvSpPr>
                <p:nvPr/>
              </p:nvSpPr>
              <p:spPr bwMode="gray">
                <a:xfrm flipH="1">
                  <a:off x="7923854" y="2796457"/>
                  <a:ext cx="853704" cy="483635"/>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31" name="Gruppieren 30"/>
              <p:cNvGrpSpPr/>
              <p:nvPr/>
            </p:nvGrpSpPr>
            <p:grpSpPr>
              <a:xfrm>
                <a:off x="7512235" y="1463189"/>
                <a:ext cx="1110121" cy="1440761"/>
                <a:chOff x="7512235" y="1463189"/>
                <a:chExt cx="1110121" cy="1440761"/>
              </a:xfrm>
            </p:grpSpPr>
            <p:grpSp>
              <p:nvGrpSpPr>
                <p:cNvPr id="44" name="Gruppieren 43"/>
                <p:cNvGrpSpPr/>
                <p:nvPr/>
              </p:nvGrpSpPr>
              <p:grpSpPr>
                <a:xfrm>
                  <a:off x="7658273" y="1463189"/>
                  <a:ext cx="964083" cy="964083"/>
                  <a:chOff x="7658273" y="1463189"/>
                  <a:chExt cx="964083" cy="964083"/>
                </a:xfrm>
              </p:grpSpPr>
              <p:sp>
                <p:nvSpPr>
                  <p:cNvPr id="46" name="Oval 29"/>
                  <p:cNvSpPr>
                    <a:spLocks noChangeArrowheads="1"/>
                  </p:cNvSpPr>
                  <p:nvPr/>
                </p:nvSpPr>
                <p:spPr bwMode="gray">
                  <a:xfrm>
                    <a:off x="7658273" y="1463189"/>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sz="1400" noProof="1">
                      <a:solidFill>
                        <a:prstClr val="black"/>
                      </a:solidFill>
                    </a:endParaRPr>
                  </a:p>
                </p:txBody>
              </p:sp>
              <p:grpSp>
                <p:nvGrpSpPr>
                  <p:cNvPr id="47" name="Gruppieren 46"/>
                  <p:cNvGrpSpPr>
                    <a:grpSpLocks noChangeAspect="1"/>
                  </p:cNvGrpSpPr>
                  <p:nvPr/>
                </p:nvGrpSpPr>
                <p:grpSpPr bwMode="gray">
                  <a:xfrm>
                    <a:off x="7875864" y="1749739"/>
                    <a:ext cx="573503" cy="339321"/>
                    <a:chOff x="10476151" y="-305758"/>
                    <a:chExt cx="535382" cy="316766"/>
                  </a:xfrm>
                  <a:solidFill>
                    <a:schemeClr val="accent1">
                      <a:lumMod val="50000"/>
                    </a:schemeClr>
                  </a:solidFill>
                </p:grpSpPr>
                <p:sp>
                  <p:nvSpPr>
                    <p:cNvPr id="48"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9"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0"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sp>
              <p:nvSpPr>
                <p:cNvPr id="45" name="Line 50"/>
                <p:cNvSpPr>
                  <a:spLocks noChangeAspect="1" noChangeShapeType="1"/>
                </p:cNvSpPr>
                <p:nvPr/>
              </p:nvSpPr>
              <p:spPr bwMode="gray">
                <a:xfrm flipH="1">
                  <a:off x="7512235" y="2223149"/>
                  <a:ext cx="539633" cy="680801"/>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32" name="Gruppieren 31"/>
              <p:cNvGrpSpPr/>
              <p:nvPr/>
            </p:nvGrpSpPr>
            <p:grpSpPr>
              <a:xfrm>
                <a:off x="7512234" y="4564917"/>
                <a:ext cx="1110122" cy="1497062"/>
                <a:chOff x="7512234" y="4564917"/>
                <a:chExt cx="1110122" cy="1497062"/>
              </a:xfrm>
            </p:grpSpPr>
            <p:grpSp>
              <p:nvGrpSpPr>
                <p:cNvPr id="38" name="Gruppieren 37"/>
                <p:cNvGrpSpPr/>
                <p:nvPr/>
              </p:nvGrpSpPr>
              <p:grpSpPr>
                <a:xfrm>
                  <a:off x="7658273" y="5097896"/>
                  <a:ext cx="964083" cy="964083"/>
                  <a:chOff x="7658273" y="5097896"/>
                  <a:chExt cx="964083" cy="964083"/>
                </a:xfrm>
              </p:grpSpPr>
              <p:sp>
                <p:nvSpPr>
                  <p:cNvPr id="40" name="Oval 29"/>
                  <p:cNvSpPr>
                    <a:spLocks noChangeAspect="1" noChangeArrowheads="1"/>
                  </p:cNvSpPr>
                  <p:nvPr/>
                </p:nvSpPr>
                <p:spPr bwMode="gray">
                  <a:xfrm>
                    <a:off x="7658273" y="5097896"/>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sz="1400" noProof="1">
                      <a:solidFill>
                        <a:prstClr val="black"/>
                      </a:solidFill>
                    </a:endParaRPr>
                  </a:p>
                </p:txBody>
              </p:sp>
              <p:grpSp>
                <p:nvGrpSpPr>
                  <p:cNvPr id="41" name="Gruppieren 40"/>
                  <p:cNvGrpSpPr>
                    <a:grpSpLocks noChangeAspect="1"/>
                  </p:cNvGrpSpPr>
                  <p:nvPr/>
                </p:nvGrpSpPr>
                <p:grpSpPr bwMode="gray">
                  <a:xfrm>
                    <a:off x="7875864" y="5399799"/>
                    <a:ext cx="544171" cy="381770"/>
                    <a:chOff x="6131050" y="5223134"/>
                    <a:chExt cx="508000" cy="356394"/>
                  </a:xfrm>
                  <a:solidFill>
                    <a:schemeClr val="accent1">
                      <a:lumMod val="50000"/>
                    </a:schemeClr>
                  </a:solidFill>
                </p:grpSpPr>
                <p:sp>
                  <p:nvSpPr>
                    <p:cNvPr id="42" name="Freeform 332"/>
                    <p:cNvSpPr>
                      <a:spLocks/>
                    </p:cNvSpPr>
                    <p:nvPr/>
                  </p:nvSpPr>
                  <p:spPr bwMode="gray">
                    <a:xfrm>
                      <a:off x="6385050" y="5223134"/>
                      <a:ext cx="254000" cy="307975"/>
                    </a:xfrm>
                    <a:custGeom>
                      <a:avLst/>
                      <a:gdLst>
                        <a:gd name="T0" fmla="*/ 0 w 165"/>
                        <a:gd name="T1" fmla="*/ 162 h 200"/>
                        <a:gd name="T2" fmla="*/ 38 w 165"/>
                        <a:gd name="T3" fmla="*/ 200 h 200"/>
                        <a:gd name="T4" fmla="*/ 128 w 165"/>
                        <a:gd name="T5" fmla="*/ 109 h 200"/>
                        <a:gd name="T6" fmla="*/ 164 w 165"/>
                        <a:gd name="T7" fmla="*/ 145 h 200"/>
                        <a:gd name="T8" fmla="*/ 165 w 165"/>
                        <a:gd name="T9" fmla="*/ 0 h 200"/>
                        <a:gd name="T10" fmla="*/ 20 w 165"/>
                        <a:gd name="T11" fmla="*/ 1 h 200"/>
                        <a:gd name="T12" fmla="*/ 56 w 165"/>
                        <a:gd name="T13" fmla="*/ 37 h 200"/>
                        <a:gd name="T14" fmla="*/ 28 w 165"/>
                        <a:gd name="T15" fmla="*/ 65 h 200"/>
                        <a:gd name="T16" fmla="*/ 62 w 165"/>
                        <a:gd name="T17" fmla="*/ 100 h 200"/>
                        <a:gd name="T18" fmla="*/ 0 w 165"/>
                        <a:gd name="T19" fmla="*/ 16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200">
                          <a:moveTo>
                            <a:pt x="0" y="162"/>
                          </a:moveTo>
                          <a:cubicBezTo>
                            <a:pt x="17" y="179"/>
                            <a:pt x="34" y="196"/>
                            <a:pt x="38" y="200"/>
                          </a:cubicBezTo>
                          <a:cubicBezTo>
                            <a:pt x="46" y="192"/>
                            <a:pt x="128" y="109"/>
                            <a:pt x="128" y="109"/>
                          </a:cubicBezTo>
                          <a:cubicBezTo>
                            <a:pt x="128" y="109"/>
                            <a:pt x="152" y="133"/>
                            <a:pt x="164" y="145"/>
                          </a:cubicBezTo>
                          <a:cubicBezTo>
                            <a:pt x="164" y="121"/>
                            <a:pt x="165" y="11"/>
                            <a:pt x="165" y="0"/>
                          </a:cubicBezTo>
                          <a:cubicBezTo>
                            <a:pt x="154" y="0"/>
                            <a:pt x="44" y="1"/>
                            <a:pt x="20" y="1"/>
                          </a:cubicBezTo>
                          <a:cubicBezTo>
                            <a:pt x="32" y="13"/>
                            <a:pt x="56" y="37"/>
                            <a:pt x="56" y="37"/>
                          </a:cubicBezTo>
                          <a:cubicBezTo>
                            <a:pt x="56" y="37"/>
                            <a:pt x="43" y="49"/>
                            <a:pt x="28" y="65"/>
                          </a:cubicBezTo>
                          <a:cubicBezTo>
                            <a:pt x="62" y="100"/>
                            <a:pt x="62" y="100"/>
                            <a:pt x="62" y="100"/>
                          </a:cubicBezTo>
                          <a:lnTo>
                            <a:pt x="0" y="162"/>
                          </a:lnTo>
                          <a:close/>
                        </a:path>
                      </a:pathLst>
                    </a:custGeom>
                    <a:grpFill/>
                    <a:ln>
                      <a:noFill/>
                    </a:ln>
                    <a:effectLst>
                      <a:innerShdw blurRad="25400" dist="12700" dir="13500000">
                        <a:prstClr val="black">
                          <a:alpha val="30000"/>
                        </a:prstClr>
                      </a:innerShdw>
                    </a:effectLst>
                  </p:spPr>
                  <p:txBody>
                    <a:bodyPr/>
                    <a:lstStyle/>
                    <a:p>
                      <a:endParaRPr lang="en-US" sz="1400" dirty="0"/>
                    </a:p>
                  </p:txBody>
                </p:sp>
                <p:sp>
                  <p:nvSpPr>
                    <p:cNvPr id="43" name="Freeform 334"/>
                    <p:cNvSpPr>
                      <a:spLocks/>
                    </p:cNvSpPr>
                    <p:nvPr/>
                  </p:nvSpPr>
                  <p:spPr bwMode="gray">
                    <a:xfrm>
                      <a:off x="6131050" y="5249328"/>
                      <a:ext cx="328613" cy="330200"/>
                    </a:xfrm>
                    <a:custGeom>
                      <a:avLst/>
                      <a:gdLst>
                        <a:gd name="T0" fmla="*/ 508 w 508"/>
                        <a:gd name="T1" fmla="*/ 194 h 508"/>
                        <a:gd name="T2" fmla="*/ 428 w 508"/>
                        <a:gd name="T3" fmla="*/ 111 h 508"/>
                        <a:gd name="T4" fmla="*/ 407 w 508"/>
                        <a:gd name="T5" fmla="*/ 90 h 508"/>
                        <a:gd name="T6" fmla="*/ 317 w 508"/>
                        <a:gd name="T7" fmla="*/ 0 h 508"/>
                        <a:gd name="T8" fmla="*/ 104 w 508"/>
                        <a:gd name="T9" fmla="*/ 215 h 508"/>
                        <a:gd name="T10" fmla="*/ 5 w 508"/>
                        <a:gd name="T11" fmla="*/ 116 h 508"/>
                        <a:gd name="T12" fmla="*/ 0 w 508"/>
                        <a:gd name="T13" fmla="*/ 508 h 508"/>
                        <a:gd name="T14" fmla="*/ 395 w 508"/>
                        <a:gd name="T15" fmla="*/ 505 h 508"/>
                        <a:gd name="T16" fmla="*/ 296 w 508"/>
                        <a:gd name="T17" fmla="*/ 406 h 508"/>
                        <a:gd name="T18" fmla="*/ 341 w 508"/>
                        <a:gd name="T19" fmla="*/ 361 h 508"/>
                        <a:gd name="T20" fmla="*/ 362 w 508"/>
                        <a:gd name="T21" fmla="*/ 340 h 508"/>
                        <a:gd name="T22" fmla="*/ 508 w 508"/>
                        <a:gd name="T23" fmla="*/ 19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508">
                          <a:moveTo>
                            <a:pt x="508" y="194"/>
                          </a:moveTo>
                          <a:lnTo>
                            <a:pt x="428" y="111"/>
                          </a:lnTo>
                          <a:lnTo>
                            <a:pt x="407" y="90"/>
                          </a:lnTo>
                          <a:lnTo>
                            <a:pt x="317" y="0"/>
                          </a:lnTo>
                          <a:lnTo>
                            <a:pt x="104" y="215"/>
                          </a:lnTo>
                          <a:lnTo>
                            <a:pt x="5" y="116"/>
                          </a:lnTo>
                          <a:lnTo>
                            <a:pt x="0" y="508"/>
                          </a:lnTo>
                          <a:lnTo>
                            <a:pt x="395" y="505"/>
                          </a:lnTo>
                          <a:lnTo>
                            <a:pt x="296" y="406"/>
                          </a:lnTo>
                          <a:lnTo>
                            <a:pt x="341" y="361"/>
                          </a:lnTo>
                          <a:lnTo>
                            <a:pt x="362" y="340"/>
                          </a:lnTo>
                          <a:lnTo>
                            <a:pt x="508" y="194"/>
                          </a:lnTo>
                          <a:close/>
                        </a:path>
                      </a:pathLst>
                    </a:custGeom>
                    <a:grpFill/>
                    <a:ln>
                      <a:noFill/>
                    </a:ln>
                    <a:effectLst>
                      <a:innerShdw blurRad="25400" dist="12700" dir="13500000">
                        <a:prstClr val="black">
                          <a:alpha val="30000"/>
                        </a:prstClr>
                      </a:innerShdw>
                    </a:effectLst>
                    <a:extLst/>
                  </p:spPr>
                  <p:txBody>
                    <a:bodyPr/>
                    <a:lstStyle/>
                    <a:p>
                      <a:endParaRPr lang="en-US" sz="1400" dirty="0"/>
                    </a:p>
                  </p:txBody>
                </p:sp>
              </p:grpSp>
            </p:grpSp>
            <p:sp>
              <p:nvSpPr>
                <p:cNvPr id="39" name="Line 50"/>
                <p:cNvSpPr>
                  <a:spLocks noChangeAspect="1" noChangeShapeType="1"/>
                </p:cNvSpPr>
                <p:nvPr/>
              </p:nvSpPr>
              <p:spPr bwMode="gray">
                <a:xfrm flipH="1" flipV="1">
                  <a:off x="7512234" y="4564917"/>
                  <a:ext cx="411619" cy="654064"/>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33" name="Gruppieren 32"/>
              <p:cNvGrpSpPr/>
              <p:nvPr/>
            </p:nvGrpSpPr>
            <p:grpSpPr>
              <a:xfrm>
                <a:off x="7936554" y="4180090"/>
                <a:ext cx="1641097" cy="1198047"/>
                <a:chOff x="7936554" y="4180090"/>
                <a:chExt cx="1641097" cy="1198047"/>
              </a:xfrm>
            </p:grpSpPr>
            <p:sp>
              <p:nvSpPr>
                <p:cNvPr id="34" name="Line 50"/>
                <p:cNvSpPr>
                  <a:spLocks noChangeAspect="1" noChangeShapeType="1"/>
                </p:cNvSpPr>
                <p:nvPr/>
              </p:nvSpPr>
              <p:spPr bwMode="gray">
                <a:xfrm flipH="1" flipV="1">
                  <a:off x="7936554" y="4180090"/>
                  <a:ext cx="841004" cy="478173"/>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nvGrpSpPr>
                <p:cNvPr id="35" name="Gruppieren 34"/>
                <p:cNvGrpSpPr/>
                <p:nvPr/>
              </p:nvGrpSpPr>
              <p:grpSpPr>
                <a:xfrm>
                  <a:off x="8613568" y="4414054"/>
                  <a:ext cx="964083" cy="964083"/>
                  <a:chOff x="8613568" y="4414054"/>
                  <a:chExt cx="964083" cy="964083"/>
                </a:xfrm>
              </p:grpSpPr>
              <p:sp>
                <p:nvSpPr>
                  <p:cNvPr id="36" name="Oval 29"/>
                  <p:cNvSpPr>
                    <a:spLocks noChangeAspect="1" noChangeArrowheads="1"/>
                  </p:cNvSpPr>
                  <p:nvPr/>
                </p:nvSpPr>
                <p:spPr bwMode="gray">
                  <a:xfrm>
                    <a:off x="8613568" y="4414054"/>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sz="1400" noProof="1">
                      <a:solidFill>
                        <a:prstClr val="black"/>
                      </a:solidFill>
                    </a:endParaRPr>
                  </a:p>
                </p:txBody>
              </p:sp>
              <p:sp>
                <p:nvSpPr>
                  <p:cNvPr id="37" name="METRO ICON - cloud 2"/>
                  <p:cNvSpPr>
                    <a:spLocks noChangeAspect="1"/>
                  </p:cNvSpPr>
                  <p:nvPr/>
                </p:nvSpPr>
                <p:spPr bwMode="black">
                  <a:xfrm>
                    <a:off x="8846340" y="4706183"/>
                    <a:ext cx="515789" cy="35427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grpSp>
        <p:grpSp>
          <p:nvGrpSpPr>
            <p:cNvPr id="6" name="Gruppieren 5"/>
            <p:cNvGrpSpPr/>
            <p:nvPr/>
          </p:nvGrpSpPr>
          <p:grpSpPr>
            <a:xfrm>
              <a:off x="2863206" y="2223149"/>
              <a:ext cx="3278997" cy="3245522"/>
              <a:chOff x="2863206" y="2223149"/>
              <a:chExt cx="3278997" cy="3245522"/>
            </a:xfrm>
          </p:grpSpPr>
          <p:sp>
            <p:nvSpPr>
              <p:cNvPr id="23" name="Freeform 4"/>
              <p:cNvSpPr>
                <a:spLocks noChangeAspect="1"/>
              </p:cNvSpPr>
              <p:nvPr/>
            </p:nvSpPr>
            <p:spPr bwMode="gray">
              <a:xfrm>
                <a:off x="2863206" y="2223149"/>
                <a:ext cx="3278997" cy="3245522"/>
              </a:xfrm>
              <a:custGeom>
                <a:avLst/>
                <a:gdLst>
                  <a:gd name="T0" fmla="*/ 672 w 672"/>
                  <a:gd name="T1" fmla="*/ 333 h 665"/>
                  <a:gd name="T2" fmla="*/ 166 w 672"/>
                  <a:gd name="T3" fmla="*/ 0 h 665"/>
                  <a:gd name="T4" fmla="*/ 1 w 672"/>
                  <a:gd name="T5" fmla="*/ 333 h 665"/>
                  <a:gd name="T6" fmla="*/ 162 w 672"/>
                  <a:gd name="T7" fmla="*/ 665 h 665"/>
                  <a:gd name="T8" fmla="*/ 672 w 672"/>
                  <a:gd name="T9" fmla="*/ 333 h 665"/>
                </a:gdLst>
                <a:ahLst/>
                <a:cxnLst>
                  <a:cxn ang="0">
                    <a:pos x="T0" y="T1"/>
                  </a:cxn>
                  <a:cxn ang="0">
                    <a:pos x="T2" y="T3"/>
                  </a:cxn>
                  <a:cxn ang="0">
                    <a:pos x="T4" y="T5"/>
                  </a:cxn>
                  <a:cxn ang="0">
                    <a:pos x="T6" y="T7"/>
                  </a:cxn>
                  <a:cxn ang="0">
                    <a:pos x="T8" y="T9"/>
                  </a:cxn>
                </a:cxnLst>
                <a:rect l="0" t="0" r="r" b="b"/>
                <a:pathLst>
                  <a:path w="672" h="665">
                    <a:moveTo>
                      <a:pt x="672" y="333"/>
                    </a:moveTo>
                    <a:cubicBezTo>
                      <a:pt x="166" y="0"/>
                      <a:pt x="166" y="0"/>
                      <a:pt x="166" y="0"/>
                    </a:cubicBezTo>
                    <a:cubicBezTo>
                      <a:pt x="63" y="78"/>
                      <a:pt x="2" y="200"/>
                      <a:pt x="1" y="333"/>
                    </a:cubicBezTo>
                    <a:cubicBezTo>
                      <a:pt x="0" y="455"/>
                      <a:pt x="50" y="575"/>
                      <a:pt x="162" y="665"/>
                    </a:cubicBezTo>
                    <a:lnTo>
                      <a:pt x="672" y="333"/>
                    </a:lnTo>
                    <a:close/>
                  </a:path>
                </a:pathLst>
              </a:custGeom>
              <a:solidFill>
                <a:schemeClr val="accent3"/>
              </a:solidFill>
              <a:ln w="19050">
                <a:noFill/>
                <a:miter lim="800000"/>
                <a:headEnd/>
                <a:tailEnd/>
              </a:ln>
            </p:spPr>
            <p:txBody>
              <a:bodyPr/>
              <a:lstStyle/>
              <a:p>
                <a:endParaRPr lang="en-US" sz="1400" dirty="0"/>
              </a:p>
            </p:txBody>
          </p:sp>
          <p:sp>
            <p:nvSpPr>
              <p:cNvPr id="24" name="Line 29"/>
              <p:cNvSpPr>
                <a:spLocks noChangeAspect="1" noChangeShapeType="1"/>
              </p:cNvSpPr>
              <p:nvPr/>
            </p:nvSpPr>
            <p:spPr bwMode="gray">
              <a:xfrm>
                <a:off x="4124349" y="3079991"/>
                <a:ext cx="712525" cy="273787"/>
              </a:xfrm>
              <a:prstGeom prst="line">
                <a:avLst/>
              </a:prstGeom>
              <a:noFill/>
              <a:ln w="63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dirty="0"/>
              </a:p>
            </p:txBody>
          </p:sp>
          <p:sp>
            <p:nvSpPr>
              <p:cNvPr id="25" name="Line 31"/>
              <p:cNvSpPr>
                <a:spLocks noChangeAspect="1" noChangeShapeType="1"/>
              </p:cNvSpPr>
              <p:nvPr/>
            </p:nvSpPr>
            <p:spPr bwMode="gray">
              <a:xfrm flipV="1">
                <a:off x="4124349" y="4236355"/>
                <a:ext cx="712525" cy="273787"/>
              </a:xfrm>
              <a:prstGeom prst="line">
                <a:avLst/>
              </a:prstGeom>
              <a:noFill/>
              <a:ln w="63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dirty="0"/>
              </a:p>
            </p:txBody>
          </p:sp>
          <p:sp>
            <p:nvSpPr>
              <p:cNvPr id="26" name="Line 50"/>
              <p:cNvSpPr>
                <a:spLocks noChangeAspect="1" noChangeShapeType="1"/>
              </p:cNvSpPr>
              <p:nvPr/>
            </p:nvSpPr>
            <p:spPr bwMode="gray">
              <a:xfrm flipH="1" flipV="1">
                <a:off x="3185745" y="3824823"/>
                <a:ext cx="445976"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7" name="Rectangle 85"/>
              <p:cNvSpPr>
                <a:spLocks noChangeAspect="1" noChangeArrowheads="1"/>
              </p:cNvSpPr>
              <p:nvPr/>
            </p:nvSpPr>
            <p:spPr bwMode="gray">
              <a:xfrm>
                <a:off x="3492605" y="3666550"/>
                <a:ext cx="1510716" cy="32301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1" hangingPunct="1">
                  <a:lnSpc>
                    <a:spcPct val="80000"/>
                  </a:lnSpc>
                  <a:spcAft>
                    <a:spcPts val="1000"/>
                  </a:spcAft>
                </a:pPr>
                <a:r>
                  <a:rPr lang="en-US" altLang="en-US" sz="1600" dirty="0" smtClean="0">
                    <a:solidFill>
                      <a:schemeClr val="bg1"/>
                    </a:solidFill>
                    <a:latin typeface="Bebas Neue" panose="020B0506020202020201" pitchFamily="34" charset="0"/>
                  </a:rPr>
                  <a:t>Placeholder</a:t>
                </a:r>
                <a:endParaRPr lang="en-US" altLang="en-US" sz="1600" dirty="0">
                  <a:solidFill>
                    <a:schemeClr val="bg1"/>
                  </a:solidFill>
                  <a:latin typeface="Bebas Neue" panose="020B0506020202020201" pitchFamily="34" charset="0"/>
                </a:endParaRPr>
              </a:p>
            </p:txBody>
          </p:sp>
        </p:grpSp>
        <p:sp>
          <p:nvSpPr>
            <p:cNvPr id="7" name="Oval 5"/>
            <p:cNvSpPr>
              <a:spLocks noChangeAspect="1" noChangeArrowheads="1"/>
            </p:cNvSpPr>
            <p:nvPr/>
          </p:nvSpPr>
          <p:spPr bwMode="gray">
            <a:xfrm>
              <a:off x="5080195" y="2790475"/>
              <a:ext cx="2110868" cy="2110869"/>
            </a:xfrm>
            <a:prstGeom prst="ellipse">
              <a:avLst/>
            </a:prstGeom>
            <a:solidFill>
              <a:schemeClr val="accent6">
                <a:lumMod val="50000"/>
              </a:schemeClr>
            </a:solidFill>
            <a:ln w="76200">
              <a:solidFill>
                <a:schemeClr val="bg1"/>
              </a:solidFill>
              <a:round/>
              <a:headEnd/>
              <a:tailEnd/>
            </a:ln>
            <a:effectLst/>
          </p:spPr>
          <p:txBody>
            <a:bodyPr lIns="72000" rIns="72000" rtlCol="0" anchor="ctr"/>
            <a:lstStyle/>
            <a:p>
              <a:pPr algn="ctr">
                <a:lnSpc>
                  <a:spcPct val="80000"/>
                </a:lnSpc>
                <a:spcAft>
                  <a:spcPts val="1000"/>
                </a:spcAft>
              </a:pPr>
              <a:r>
                <a:rPr lang="en-US" sz="3600" dirty="0" smtClean="0">
                  <a:solidFill>
                    <a:schemeClr val="bg1"/>
                  </a:solidFill>
                  <a:latin typeface="Bebas Neue" panose="020B0506020202020201" pitchFamily="34" charset="0"/>
                </a:rPr>
                <a:t>100%</a:t>
              </a:r>
              <a:endParaRPr lang="en-US" sz="3600" dirty="0">
                <a:solidFill>
                  <a:schemeClr val="bg1"/>
                </a:solidFill>
                <a:latin typeface="Bebas Neue" panose="020B0506020202020201" pitchFamily="34" charset="0"/>
              </a:endParaRPr>
            </a:p>
          </p:txBody>
        </p:sp>
        <p:grpSp>
          <p:nvGrpSpPr>
            <p:cNvPr id="8" name="Gruppieren 7"/>
            <p:cNvGrpSpPr/>
            <p:nvPr/>
          </p:nvGrpSpPr>
          <p:grpSpPr>
            <a:xfrm>
              <a:off x="2506850" y="4507104"/>
              <a:ext cx="1265316" cy="1265316"/>
              <a:chOff x="2506850" y="4507104"/>
              <a:chExt cx="1265316" cy="1265316"/>
            </a:xfrm>
          </p:grpSpPr>
          <p:sp>
            <p:nvSpPr>
              <p:cNvPr id="18" name="Oval 29"/>
              <p:cNvSpPr>
                <a:spLocks noChangeAspect="1" noChangeArrowheads="1"/>
              </p:cNvSpPr>
              <p:nvPr/>
            </p:nvSpPr>
            <p:spPr bwMode="gray">
              <a:xfrm>
                <a:off x="2506850" y="4507104"/>
                <a:ext cx="1265316" cy="1265316"/>
              </a:xfrm>
              <a:prstGeom prst="ellipse">
                <a:avLst/>
              </a:prstGeom>
              <a:solidFill>
                <a:srgbClr val="FFFFFF"/>
              </a:solidFill>
              <a:ln w="57150">
                <a:solidFill>
                  <a:schemeClr val="accent3"/>
                </a:solidFill>
                <a:round/>
                <a:headEnd/>
                <a:tailEnd/>
              </a:ln>
              <a:effectLst/>
            </p:spPr>
            <p:txBody>
              <a:bodyPr lIns="72000" rIns="72000" rtlCol="0" anchor="ctr"/>
              <a:lstStyle/>
              <a:p>
                <a:pPr algn="ctr"/>
                <a:endParaRPr lang="en-US" sz="1400" noProof="1">
                  <a:solidFill>
                    <a:prstClr val="black"/>
                  </a:solidFill>
                </a:endParaRPr>
              </a:p>
            </p:txBody>
          </p:sp>
          <p:grpSp>
            <p:nvGrpSpPr>
              <p:cNvPr id="19" name="Gruppieren 18"/>
              <p:cNvGrpSpPr>
                <a:grpSpLocks noChangeAspect="1"/>
              </p:cNvGrpSpPr>
              <p:nvPr/>
            </p:nvGrpSpPr>
            <p:grpSpPr bwMode="gray">
              <a:xfrm>
                <a:off x="2825487" y="4909970"/>
                <a:ext cx="655700" cy="403038"/>
                <a:chOff x="2938815" y="2260313"/>
                <a:chExt cx="1671004" cy="1027113"/>
              </a:xfrm>
              <a:solidFill>
                <a:schemeClr val="accent3">
                  <a:lumMod val="50000"/>
                </a:schemeClr>
              </a:solidFill>
            </p:grpSpPr>
            <p:sp>
              <p:nvSpPr>
                <p:cNvPr id="20" name="Freeform 5"/>
                <p:cNvSpPr>
                  <a:spLocks/>
                </p:cNvSpPr>
                <p:nvPr/>
              </p:nvSpPr>
              <p:spPr bwMode="gray">
                <a:xfrm>
                  <a:off x="3336960" y="2260313"/>
                  <a:ext cx="893763" cy="1027113"/>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1" name="Freeform 6"/>
                <p:cNvSpPr>
                  <a:spLocks/>
                </p:cNvSpPr>
                <p:nvPr/>
              </p:nvSpPr>
              <p:spPr bwMode="gray">
                <a:xfrm>
                  <a:off x="4054193" y="2407950"/>
                  <a:ext cx="555626" cy="879476"/>
                </a:xfrm>
                <a:custGeom>
                  <a:avLst/>
                  <a:gdLst>
                    <a:gd name="T0" fmla="*/ 97 w 147"/>
                    <a:gd name="T1" fmla="*/ 143 h 232"/>
                    <a:gd name="T2" fmla="*/ 64 w 147"/>
                    <a:gd name="T3" fmla="*/ 109 h 232"/>
                    <a:gd name="T4" fmla="*/ 75 w 147"/>
                    <a:gd name="T5" fmla="*/ 82 h 232"/>
                    <a:gd name="T6" fmla="*/ 84 w 147"/>
                    <a:gd name="T7" fmla="*/ 64 h 232"/>
                    <a:gd name="T8" fmla="*/ 81 w 147"/>
                    <a:gd name="T9" fmla="*/ 55 h 232"/>
                    <a:gd name="T10" fmla="*/ 84 w 147"/>
                    <a:gd name="T11" fmla="*/ 37 h 232"/>
                    <a:gd name="T12" fmla="*/ 42 w 147"/>
                    <a:gd name="T13" fmla="*/ 0 h 232"/>
                    <a:gd name="T14" fmla="*/ 1 w 147"/>
                    <a:gd name="T15" fmla="*/ 37 h 232"/>
                    <a:gd name="T16" fmla="*/ 4 w 147"/>
                    <a:gd name="T17" fmla="*/ 55 h 232"/>
                    <a:gd name="T18" fmla="*/ 0 w 147"/>
                    <a:gd name="T19" fmla="*/ 64 h 232"/>
                    <a:gd name="T20" fmla="*/ 10 w 147"/>
                    <a:gd name="T21" fmla="*/ 82 h 232"/>
                    <a:gd name="T22" fmla="*/ 21 w 147"/>
                    <a:gd name="T23" fmla="*/ 109 h 232"/>
                    <a:gd name="T24" fmla="*/ 7 w 147"/>
                    <a:gd name="T25" fmla="*/ 134 h 232"/>
                    <a:gd name="T26" fmla="*/ 70 w 147"/>
                    <a:gd name="T27" fmla="*/ 187 h 232"/>
                    <a:gd name="T28" fmla="*/ 70 w 147"/>
                    <a:gd name="T29" fmla="*/ 232 h 232"/>
                    <a:gd name="T30" fmla="*/ 147 w 147"/>
                    <a:gd name="T31" fmla="*/ 232 h 232"/>
                    <a:gd name="T32" fmla="*/ 142 w 147"/>
                    <a:gd name="T33" fmla="*/ 168 h 232"/>
                    <a:gd name="T34" fmla="*/ 97 w 147"/>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232">
                      <a:moveTo>
                        <a:pt x="97" y="143"/>
                      </a:moveTo>
                      <a:cubicBezTo>
                        <a:pt x="72" y="133"/>
                        <a:pt x="64" y="126"/>
                        <a:pt x="64" y="109"/>
                      </a:cubicBezTo>
                      <a:cubicBezTo>
                        <a:pt x="64" y="98"/>
                        <a:pt x="72" y="101"/>
                        <a:pt x="75" y="82"/>
                      </a:cubicBezTo>
                      <a:cubicBezTo>
                        <a:pt x="76" y="74"/>
                        <a:pt x="84" y="82"/>
                        <a:pt x="84" y="64"/>
                      </a:cubicBezTo>
                      <a:cubicBezTo>
                        <a:pt x="84" y="57"/>
                        <a:pt x="81" y="55"/>
                        <a:pt x="81" y="55"/>
                      </a:cubicBezTo>
                      <a:cubicBezTo>
                        <a:pt x="81" y="55"/>
                        <a:pt x="83" y="44"/>
                        <a:pt x="84" y="37"/>
                      </a:cubicBezTo>
                      <a:cubicBezTo>
                        <a:pt x="84" y="27"/>
                        <a:pt x="78" y="0"/>
                        <a:pt x="42" y="0"/>
                      </a:cubicBezTo>
                      <a:cubicBezTo>
                        <a:pt x="8" y="0"/>
                        <a:pt x="0" y="27"/>
                        <a:pt x="1" y="37"/>
                      </a:cubicBezTo>
                      <a:cubicBezTo>
                        <a:pt x="2" y="44"/>
                        <a:pt x="4" y="55"/>
                        <a:pt x="4" y="55"/>
                      </a:cubicBezTo>
                      <a:cubicBezTo>
                        <a:pt x="4" y="55"/>
                        <a:pt x="0" y="57"/>
                        <a:pt x="0" y="64"/>
                      </a:cubicBezTo>
                      <a:cubicBezTo>
                        <a:pt x="2" y="82"/>
                        <a:pt x="8" y="74"/>
                        <a:pt x="10" y="82"/>
                      </a:cubicBezTo>
                      <a:cubicBezTo>
                        <a:pt x="13" y="101"/>
                        <a:pt x="21" y="98"/>
                        <a:pt x="21" y="109"/>
                      </a:cubicBezTo>
                      <a:cubicBezTo>
                        <a:pt x="21" y="120"/>
                        <a:pt x="17" y="128"/>
                        <a:pt x="7" y="134"/>
                      </a:cubicBezTo>
                      <a:cubicBezTo>
                        <a:pt x="62" y="159"/>
                        <a:pt x="70" y="164"/>
                        <a:pt x="70" y="187"/>
                      </a:cubicBezTo>
                      <a:cubicBezTo>
                        <a:pt x="70" y="232"/>
                        <a:pt x="70" y="232"/>
                        <a:pt x="70" y="232"/>
                      </a:cubicBezTo>
                      <a:cubicBezTo>
                        <a:pt x="147" y="232"/>
                        <a:pt x="147" y="232"/>
                        <a:pt x="147" y="232"/>
                      </a:cubicBezTo>
                      <a:cubicBezTo>
                        <a:pt x="147" y="232"/>
                        <a:pt x="146" y="174"/>
                        <a:pt x="142" y="168"/>
                      </a:cubicBezTo>
                      <a:cubicBezTo>
                        <a:pt x="137" y="159"/>
                        <a:pt x="123" y="153"/>
                        <a:pt x="97"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2" name="Freeform 7"/>
                <p:cNvSpPr>
                  <a:spLocks/>
                </p:cNvSpPr>
                <p:nvPr/>
              </p:nvSpPr>
              <p:spPr bwMode="gray">
                <a:xfrm>
                  <a:off x="2938815" y="2407950"/>
                  <a:ext cx="550863" cy="879476"/>
                </a:xfrm>
                <a:custGeom>
                  <a:avLst/>
                  <a:gdLst>
                    <a:gd name="T0" fmla="*/ 50 w 146"/>
                    <a:gd name="T1" fmla="*/ 143 h 232"/>
                    <a:gd name="T2" fmla="*/ 83 w 146"/>
                    <a:gd name="T3" fmla="*/ 109 h 232"/>
                    <a:gd name="T4" fmla="*/ 72 w 146"/>
                    <a:gd name="T5" fmla="*/ 82 h 232"/>
                    <a:gd name="T6" fmla="*/ 62 w 146"/>
                    <a:gd name="T7" fmla="*/ 64 h 232"/>
                    <a:gd name="T8" fmla="*/ 66 w 146"/>
                    <a:gd name="T9" fmla="*/ 55 h 232"/>
                    <a:gd name="T10" fmla="*/ 63 w 146"/>
                    <a:gd name="T11" fmla="*/ 37 h 232"/>
                    <a:gd name="T12" fmla="*/ 104 w 146"/>
                    <a:gd name="T13" fmla="*/ 0 h 232"/>
                    <a:gd name="T14" fmla="*/ 146 w 146"/>
                    <a:gd name="T15" fmla="*/ 37 h 232"/>
                    <a:gd name="T16" fmla="*/ 142 w 146"/>
                    <a:gd name="T17" fmla="*/ 55 h 232"/>
                    <a:gd name="T18" fmla="*/ 146 w 146"/>
                    <a:gd name="T19" fmla="*/ 64 h 232"/>
                    <a:gd name="T20" fmla="*/ 137 w 146"/>
                    <a:gd name="T21" fmla="*/ 82 h 232"/>
                    <a:gd name="T22" fmla="*/ 126 w 146"/>
                    <a:gd name="T23" fmla="*/ 109 h 232"/>
                    <a:gd name="T24" fmla="*/ 140 w 146"/>
                    <a:gd name="T25" fmla="*/ 134 h 232"/>
                    <a:gd name="T26" fmla="*/ 77 w 146"/>
                    <a:gd name="T27" fmla="*/ 187 h 232"/>
                    <a:gd name="T28" fmla="*/ 77 w 146"/>
                    <a:gd name="T29" fmla="*/ 232 h 232"/>
                    <a:gd name="T30" fmla="*/ 0 w 146"/>
                    <a:gd name="T31" fmla="*/ 232 h 232"/>
                    <a:gd name="T32" fmla="*/ 5 w 146"/>
                    <a:gd name="T33" fmla="*/ 168 h 232"/>
                    <a:gd name="T34" fmla="*/ 50 w 146"/>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2">
                      <a:moveTo>
                        <a:pt x="50" y="143"/>
                      </a:moveTo>
                      <a:cubicBezTo>
                        <a:pt x="75" y="133"/>
                        <a:pt x="83" y="126"/>
                        <a:pt x="83" y="109"/>
                      </a:cubicBezTo>
                      <a:cubicBezTo>
                        <a:pt x="83" y="98"/>
                        <a:pt x="75" y="101"/>
                        <a:pt x="72" y="82"/>
                      </a:cubicBezTo>
                      <a:cubicBezTo>
                        <a:pt x="70" y="74"/>
                        <a:pt x="63" y="82"/>
                        <a:pt x="62" y="64"/>
                      </a:cubicBezTo>
                      <a:cubicBezTo>
                        <a:pt x="62" y="57"/>
                        <a:pt x="66" y="55"/>
                        <a:pt x="66" y="55"/>
                      </a:cubicBezTo>
                      <a:cubicBezTo>
                        <a:pt x="66" y="55"/>
                        <a:pt x="64" y="44"/>
                        <a:pt x="63" y="37"/>
                      </a:cubicBezTo>
                      <a:cubicBezTo>
                        <a:pt x="62" y="27"/>
                        <a:pt x="69" y="0"/>
                        <a:pt x="104" y="0"/>
                      </a:cubicBezTo>
                      <a:cubicBezTo>
                        <a:pt x="139" y="0"/>
                        <a:pt x="146" y="27"/>
                        <a:pt x="146" y="37"/>
                      </a:cubicBezTo>
                      <a:cubicBezTo>
                        <a:pt x="145" y="44"/>
                        <a:pt x="142" y="55"/>
                        <a:pt x="142" y="55"/>
                      </a:cubicBezTo>
                      <a:cubicBezTo>
                        <a:pt x="142" y="55"/>
                        <a:pt x="146" y="57"/>
                        <a:pt x="146" y="64"/>
                      </a:cubicBezTo>
                      <a:cubicBezTo>
                        <a:pt x="145" y="82"/>
                        <a:pt x="138" y="74"/>
                        <a:pt x="137" y="82"/>
                      </a:cubicBezTo>
                      <a:cubicBezTo>
                        <a:pt x="134" y="101"/>
                        <a:pt x="126" y="98"/>
                        <a:pt x="126" y="109"/>
                      </a:cubicBezTo>
                      <a:cubicBezTo>
                        <a:pt x="126" y="120"/>
                        <a:pt x="130" y="128"/>
                        <a:pt x="140" y="134"/>
                      </a:cubicBezTo>
                      <a:cubicBezTo>
                        <a:pt x="85" y="159"/>
                        <a:pt x="77" y="164"/>
                        <a:pt x="77" y="187"/>
                      </a:cubicBezTo>
                      <a:cubicBezTo>
                        <a:pt x="77" y="232"/>
                        <a:pt x="77" y="232"/>
                        <a:pt x="77" y="232"/>
                      </a:cubicBezTo>
                      <a:cubicBezTo>
                        <a:pt x="0" y="232"/>
                        <a:pt x="0" y="232"/>
                        <a:pt x="0" y="232"/>
                      </a:cubicBezTo>
                      <a:cubicBezTo>
                        <a:pt x="0" y="232"/>
                        <a:pt x="1" y="174"/>
                        <a:pt x="5" y="168"/>
                      </a:cubicBezTo>
                      <a:cubicBezTo>
                        <a:pt x="10" y="159"/>
                        <a:pt x="24" y="153"/>
                        <a:pt x="50"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9" name="Gruppieren 8"/>
            <p:cNvGrpSpPr/>
            <p:nvPr/>
          </p:nvGrpSpPr>
          <p:grpSpPr>
            <a:xfrm>
              <a:off x="2506850" y="1889947"/>
              <a:ext cx="1265316" cy="1265316"/>
              <a:chOff x="2506850" y="1889947"/>
              <a:chExt cx="1265316" cy="1265316"/>
            </a:xfrm>
          </p:grpSpPr>
          <p:sp>
            <p:nvSpPr>
              <p:cNvPr id="16" name="Oval 29"/>
              <p:cNvSpPr>
                <a:spLocks noChangeAspect="1" noChangeArrowheads="1"/>
              </p:cNvSpPr>
              <p:nvPr/>
            </p:nvSpPr>
            <p:spPr bwMode="gray">
              <a:xfrm>
                <a:off x="2506850" y="1889947"/>
                <a:ext cx="1265316" cy="1265316"/>
              </a:xfrm>
              <a:prstGeom prst="ellipse">
                <a:avLst/>
              </a:prstGeom>
              <a:solidFill>
                <a:srgbClr val="FFFFFF"/>
              </a:solidFill>
              <a:ln w="57150">
                <a:solidFill>
                  <a:schemeClr val="accent3"/>
                </a:solidFill>
                <a:round/>
                <a:headEnd/>
                <a:tailEnd/>
              </a:ln>
              <a:effectLst/>
            </p:spPr>
            <p:txBody>
              <a:bodyPr lIns="72000" rIns="72000" rtlCol="0" anchor="ctr"/>
              <a:lstStyle/>
              <a:p>
                <a:pPr algn="ctr"/>
                <a:endParaRPr lang="en-US" sz="1400" noProof="1">
                  <a:solidFill>
                    <a:prstClr val="black"/>
                  </a:solidFill>
                </a:endParaRPr>
              </a:p>
            </p:txBody>
          </p:sp>
          <p:sp>
            <p:nvSpPr>
              <p:cNvPr id="17" name="Freeform 12"/>
              <p:cNvSpPr>
                <a:spLocks noChangeAspect="1" noEditPoints="1"/>
              </p:cNvSpPr>
              <p:nvPr/>
            </p:nvSpPr>
            <p:spPr bwMode="gray">
              <a:xfrm>
                <a:off x="2906621" y="2175234"/>
                <a:ext cx="558250" cy="582836"/>
              </a:xfrm>
              <a:custGeom>
                <a:avLst/>
                <a:gdLst>
                  <a:gd name="T0" fmla="*/ 168 w 327"/>
                  <a:gd name="T1" fmla="*/ 122 h 341"/>
                  <a:gd name="T2" fmla="*/ 0 w 327"/>
                  <a:gd name="T3" fmla="*/ 341 h 341"/>
                  <a:gd name="T4" fmla="*/ 270 w 327"/>
                  <a:gd name="T5" fmla="*/ 90 h 341"/>
                  <a:gd name="T6" fmla="*/ 327 w 327"/>
                  <a:gd name="T7" fmla="*/ 101 h 341"/>
                  <a:gd name="T8" fmla="*/ 293 w 327"/>
                  <a:gd name="T9" fmla="*/ 130 h 341"/>
                  <a:gd name="T10" fmla="*/ 270 w 327"/>
                  <a:gd name="T11" fmla="*/ 154 h 341"/>
                  <a:gd name="T12" fmla="*/ 220 w 327"/>
                  <a:gd name="T13" fmla="*/ 144 h 341"/>
                  <a:gd name="T14" fmla="*/ 237 w 327"/>
                  <a:gd name="T15" fmla="*/ 106 h 341"/>
                  <a:gd name="T16" fmla="*/ 270 w 327"/>
                  <a:gd name="T17" fmla="*/ 90 h 341"/>
                  <a:gd name="T18" fmla="*/ 158 w 327"/>
                  <a:gd name="T19" fmla="*/ 111 h 341"/>
                  <a:gd name="T20" fmla="*/ 172 w 327"/>
                  <a:gd name="T21" fmla="*/ 79 h 341"/>
                  <a:gd name="T22" fmla="*/ 184 w 327"/>
                  <a:gd name="T23" fmla="*/ 75 h 341"/>
                  <a:gd name="T24" fmla="*/ 207 w 327"/>
                  <a:gd name="T25" fmla="*/ 67 h 341"/>
                  <a:gd name="T26" fmla="*/ 226 w 327"/>
                  <a:gd name="T27" fmla="*/ 73 h 341"/>
                  <a:gd name="T28" fmla="*/ 249 w 327"/>
                  <a:gd name="T29" fmla="*/ 64 h 341"/>
                  <a:gd name="T30" fmla="*/ 258 w 327"/>
                  <a:gd name="T31" fmla="*/ 41 h 341"/>
                  <a:gd name="T32" fmla="*/ 249 w 327"/>
                  <a:gd name="T33" fmla="*/ 19 h 341"/>
                  <a:gd name="T34" fmla="*/ 226 w 327"/>
                  <a:gd name="T35" fmla="*/ 9 h 341"/>
                  <a:gd name="T36" fmla="*/ 212 w 327"/>
                  <a:gd name="T37" fmla="*/ 12 h 341"/>
                  <a:gd name="T38" fmla="*/ 184 w 327"/>
                  <a:gd name="T39" fmla="*/ 0 h 341"/>
                  <a:gd name="T40" fmla="*/ 158 w 327"/>
                  <a:gd name="T41" fmla="*/ 10 h 341"/>
                  <a:gd name="T42" fmla="*/ 132 w 327"/>
                  <a:gd name="T43" fmla="*/ 2 h 341"/>
                  <a:gd name="T44" fmla="*/ 100 w 327"/>
                  <a:gd name="T45" fmla="*/ 16 h 341"/>
                  <a:gd name="T46" fmla="*/ 84 w 327"/>
                  <a:gd name="T47" fmla="*/ 12 h 341"/>
                  <a:gd name="T48" fmla="*/ 57 w 327"/>
                  <a:gd name="T49" fmla="*/ 23 h 341"/>
                  <a:gd name="T50" fmla="*/ 50 w 327"/>
                  <a:gd name="T51" fmla="*/ 68 h 341"/>
                  <a:gd name="T52" fmla="*/ 58 w 327"/>
                  <a:gd name="T53" fmla="*/ 79 h 341"/>
                  <a:gd name="T54" fmla="*/ 46 w 327"/>
                  <a:gd name="T55" fmla="*/ 98 h 341"/>
                  <a:gd name="T56" fmla="*/ 59 w 327"/>
                  <a:gd name="T57" fmla="*/ 111 h 341"/>
                  <a:gd name="T58" fmla="*/ 71 w 327"/>
                  <a:gd name="T59" fmla="*/ 95 h 341"/>
                  <a:gd name="T60" fmla="*/ 75 w 327"/>
                  <a:gd name="T61" fmla="*/ 87 h 341"/>
                  <a:gd name="T62" fmla="*/ 75 w 327"/>
                  <a:gd name="T63" fmla="*/ 85 h 341"/>
                  <a:gd name="T64" fmla="*/ 76 w 327"/>
                  <a:gd name="T65" fmla="*/ 77 h 341"/>
                  <a:gd name="T66" fmla="*/ 72 w 327"/>
                  <a:gd name="T67" fmla="*/ 68 h 341"/>
                  <a:gd name="T68" fmla="*/ 63 w 327"/>
                  <a:gd name="T69" fmla="*/ 50 h 341"/>
                  <a:gd name="T70" fmla="*/ 69 w 327"/>
                  <a:gd name="T71" fmla="*/ 35 h 341"/>
                  <a:gd name="T72" fmla="*/ 91 w 327"/>
                  <a:gd name="T73" fmla="*/ 31 h 341"/>
                  <a:gd name="T74" fmla="*/ 105 w 327"/>
                  <a:gd name="T75" fmla="*/ 41 h 341"/>
                  <a:gd name="T76" fmla="*/ 119 w 327"/>
                  <a:gd name="T77" fmla="*/ 22 h 341"/>
                  <a:gd name="T78" fmla="*/ 143 w 327"/>
                  <a:gd name="T79" fmla="*/ 21 h 341"/>
                  <a:gd name="T80" fmla="*/ 166 w 327"/>
                  <a:gd name="T81" fmla="*/ 27 h 341"/>
                  <a:gd name="T82" fmla="*/ 184 w 327"/>
                  <a:gd name="T83" fmla="*/ 17 h 341"/>
                  <a:gd name="T84" fmla="*/ 203 w 327"/>
                  <a:gd name="T85" fmla="*/ 28 h 341"/>
                  <a:gd name="T86" fmla="*/ 221 w 327"/>
                  <a:gd name="T87" fmla="*/ 27 h 341"/>
                  <a:gd name="T88" fmla="*/ 237 w 327"/>
                  <a:gd name="T89" fmla="*/ 31 h 341"/>
                  <a:gd name="T90" fmla="*/ 241 w 327"/>
                  <a:gd name="T91" fmla="*/ 41 h 341"/>
                  <a:gd name="T92" fmla="*/ 237 w 327"/>
                  <a:gd name="T93" fmla="*/ 52 h 341"/>
                  <a:gd name="T94" fmla="*/ 219 w 327"/>
                  <a:gd name="T95" fmla="*/ 55 h 341"/>
                  <a:gd name="T96" fmla="*/ 201 w 327"/>
                  <a:gd name="T97" fmla="*/ 50 h 341"/>
                  <a:gd name="T98" fmla="*/ 184 w 327"/>
                  <a:gd name="T99" fmla="*/ 58 h 341"/>
                  <a:gd name="T100" fmla="*/ 169 w 327"/>
                  <a:gd name="T101" fmla="*/ 52 h 341"/>
                  <a:gd name="T102" fmla="*/ 154 w 327"/>
                  <a:gd name="T103" fmla="*/ 56 h 341"/>
                  <a:gd name="T104" fmla="*/ 150 w 327"/>
                  <a:gd name="T105" fmla="*/ 62 h 341"/>
                  <a:gd name="T106" fmla="*/ 155 w 327"/>
                  <a:gd name="T107" fmla="*/ 72 h 341"/>
                  <a:gd name="T108" fmla="*/ 147 w 327"/>
                  <a:gd name="T109" fmla="*/ 97 h 341"/>
                  <a:gd name="T110" fmla="*/ 129 w 327"/>
                  <a:gd name="T111" fmla="*/ 105 h 341"/>
                  <a:gd name="T112" fmla="*/ 128 w 327"/>
                  <a:gd name="T113" fmla="*/ 105 h 341"/>
                  <a:gd name="T114" fmla="*/ 117 w 327"/>
                  <a:gd name="T115" fmla="*/ 105 h 341"/>
                  <a:gd name="T116" fmla="*/ 211 w 327"/>
                  <a:gd name="T117" fmla="*/ 166 h 341"/>
                  <a:gd name="T118" fmla="*/ 316 w 327"/>
                  <a:gd name="T119" fmla="*/ 321 h 341"/>
                  <a:gd name="T120" fmla="*/ 211 w 327"/>
                  <a:gd name="T121" fmla="*/ 16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7" h="341">
                    <a:moveTo>
                      <a:pt x="30" y="122"/>
                    </a:moveTo>
                    <a:cubicBezTo>
                      <a:pt x="168" y="122"/>
                      <a:pt x="168" y="122"/>
                      <a:pt x="168" y="122"/>
                    </a:cubicBezTo>
                    <a:cubicBezTo>
                      <a:pt x="198" y="341"/>
                      <a:pt x="198" y="341"/>
                      <a:pt x="198" y="341"/>
                    </a:cubicBezTo>
                    <a:cubicBezTo>
                      <a:pt x="0" y="341"/>
                      <a:pt x="0" y="341"/>
                      <a:pt x="0" y="341"/>
                    </a:cubicBezTo>
                    <a:cubicBezTo>
                      <a:pt x="30" y="122"/>
                      <a:pt x="30" y="122"/>
                      <a:pt x="30" y="122"/>
                    </a:cubicBezTo>
                    <a:close/>
                    <a:moveTo>
                      <a:pt x="270" y="90"/>
                    </a:moveTo>
                    <a:cubicBezTo>
                      <a:pt x="274" y="79"/>
                      <a:pt x="285" y="72"/>
                      <a:pt x="297" y="72"/>
                    </a:cubicBezTo>
                    <a:cubicBezTo>
                      <a:pt x="313" y="72"/>
                      <a:pt x="327" y="85"/>
                      <a:pt x="327" y="101"/>
                    </a:cubicBezTo>
                    <a:cubicBezTo>
                      <a:pt x="327" y="117"/>
                      <a:pt x="313" y="130"/>
                      <a:pt x="297" y="130"/>
                    </a:cubicBezTo>
                    <a:cubicBezTo>
                      <a:pt x="296" y="130"/>
                      <a:pt x="295" y="130"/>
                      <a:pt x="293" y="130"/>
                    </a:cubicBezTo>
                    <a:cubicBezTo>
                      <a:pt x="291" y="141"/>
                      <a:pt x="282" y="149"/>
                      <a:pt x="271" y="149"/>
                    </a:cubicBezTo>
                    <a:cubicBezTo>
                      <a:pt x="271" y="150"/>
                      <a:pt x="270" y="152"/>
                      <a:pt x="270" y="154"/>
                    </a:cubicBezTo>
                    <a:cubicBezTo>
                      <a:pt x="222" y="154"/>
                      <a:pt x="222" y="154"/>
                      <a:pt x="222" y="154"/>
                    </a:cubicBezTo>
                    <a:cubicBezTo>
                      <a:pt x="221" y="151"/>
                      <a:pt x="220" y="148"/>
                      <a:pt x="220" y="144"/>
                    </a:cubicBezTo>
                    <a:cubicBezTo>
                      <a:pt x="220" y="131"/>
                      <a:pt x="230" y="120"/>
                      <a:pt x="242" y="119"/>
                    </a:cubicBezTo>
                    <a:cubicBezTo>
                      <a:pt x="239" y="115"/>
                      <a:pt x="237" y="111"/>
                      <a:pt x="237" y="106"/>
                    </a:cubicBezTo>
                    <a:cubicBezTo>
                      <a:pt x="237" y="94"/>
                      <a:pt x="246" y="85"/>
                      <a:pt x="257" y="85"/>
                    </a:cubicBezTo>
                    <a:cubicBezTo>
                      <a:pt x="262" y="85"/>
                      <a:pt x="267" y="87"/>
                      <a:pt x="270" y="90"/>
                    </a:cubicBezTo>
                    <a:close/>
                    <a:moveTo>
                      <a:pt x="118" y="111"/>
                    </a:moveTo>
                    <a:cubicBezTo>
                      <a:pt x="158" y="111"/>
                      <a:pt x="158" y="111"/>
                      <a:pt x="158" y="111"/>
                    </a:cubicBezTo>
                    <a:cubicBezTo>
                      <a:pt x="158" y="111"/>
                      <a:pt x="159" y="110"/>
                      <a:pt x="159" y="109"/>
                    </a:cubicBezTo>
                    <a:cubicBezTo>
                      <a:pt x="167" y="102"/>
                      <a:pt x="172" y="91"/>
                      <a:pt x="172" y="79"/>
                    </a:cubicBezTo>
                    <a:cubicBezTo>
                      <a:pt x="172" y="77"/>
                      <a:pt x="172" y="75"/>
                      <a:pt x="172" y="73"/>
                    </a:cubicBezTo>
                    <a:cubicBezTo>
                      <a:pt x="176" y="74"/>
                      <a:pt x="180" y="75"/>
                      <a:pt x="184" y="75"/>
                    </a:cubicBezTo>
                    <a:cubicBezTo>
                      <a:pt x="190" y="75"/>
                      <a:pt x="196" y="74"/>
                      <a:pt x="201" y="71"/>
                    </a:cubicBezTo>
                    <a:cubicBezTo>
                      <a:pt x="203" y="70"/>
                      <a:pt x="205" y="69"/>
                      <a:pt x="207" y="67"/>
                    </a:cubicBezTo>
                    <a:cubicBezTo>
                      <a:pt x="209" y="68"/>
                      <a:pt x="210" y="69"/>
                      <a:pt x="212" y="70"/>
                    </a:cubicBezTo>
                    <a:cubicBezTo>
                      <a:pt x="216" y="72"/>
                      <a:pt x="221" y="73"/>
                      <a:pt x="226" y="73"/>
                    </a:cubicBezTo>
                    <a:cubicBezTo>
                      <a:pt x="235" y="73"/>
                      <a:pt x="243" y="70"/>
                      <a:pt x="249" y="64"/>
                    </a:cubicBezTo>
                    <a:cubicBezTo>
                      <a:pt x="249" y="64"/>
                      <a:pt x="249" y="64"/>
                      <a:pt x="249" y="64"/>
                    </a:cubicBezTo>
                    <a:cubicBezTo>
                      <a:pt x="249" y="64"/>
                      <a:pt x="249" y="64"/>
                      <a:pt x="249" y="64"/>
                    </a:cubicBezTo>
                    <a:cubicBezTo>
                      <a:pt x="255" y="58"/>
                      <a:pt x="258" y="50"/>
                      <a:pt x="258" y="41"/>
                    </a:cubicBezTo>
                    <a:cubicBezTo>
                      <a:pt x="258" y="33"/>
                      <a:pt x="255" y="25"/>
                      <a:pt x="249" y="19"/>
                    </a:cubicBezTo>
                    <a:cubicBezTo>
                      <a:pt x="249" y="19"/>
                      <a:pt x="249" y="19"/>
                      <a:pt x="249" y="19"/>
                    </a:cubicBezTo>
                    <a:cubicBezTo>
                      <a:pt x="249" y="19"/>
                      <a:pt x="249" y="19"/>
                      <a:pt x="249" y="19"/>
                    </a:cubicBezTo>
                    <a:cubicBezTo>
                      <a:pt x="243" y="13"/>
                      <a:pt x="235" y="9"/>
                      <a:pt x="226" y="9"/>
                    </a:cubicBezTo>
                    <a:cubicBezTo>
                      <a:pt x="222" y="9"/>
                      <a:pt x="218" y="10"/>
                      <a:pt x="215" y="12"/>
                    </a:cubicBezTo>
                    <a:cubicBezTo>
                      <a:pt x="214" y="12"/>
                      <a:pt x="213" y="12"/>
                      <a:pt x="212" y="12"/>
                    </a:cubicBezTo>
                    <a:cubicBezTo>
                      <a:pt x="210" y="10"/>
                      <a:pt x="207" y="7"/>
                      <a:pt x="204" y="5"/>
                    </a:cubicBezTo>
                    <a:cubicBezTo>
                      <a:pt x="198" y="2"/>
                      <a:pt x="191" y="0"/>
                      <a:pt x="184" y="0"/>
                    </a:cubicBezTo>
                    <a:cubicBezTo>
                      <a:pt x="177" y="0"/>
                      <a:pt x="171" y="1"/>
                      <a:pt x="165" y="5"/>
                    </a:cubicBezTo>
                    <a:cubicBezTo>
                      <a:pt x="162" y="6"/>
                      <a:pt x="160" y="8"/>
                      <a:pt x="158" y="10"/>
                    </a:cubicBezTo>
                    <a:cubicBezTo>
                      <a:pt x="155" y="9"/>
                      <a:pt x="153" y="7"/>
                      <a:pt x="151" y="6"/>
                    </a:cubicBezTo>
                    <a:cubicBezTo>
                      <a:pt x="145" y="3"/>
                      <a:pt x="139" y="2"/>
                      <a:pt x="132" y="2"/>
                    </a:cubicBezTo>
                    <a:cubicBezTo>
                      <a:pt x="124" y="2"/>
                      <a:pt x="117" y="4"/>
                      <a:pt x="111" y="8"/>
                    </a:cubicBezTo>
                    <a:cubicBezTo>
                      <a:pt x="107" y="10"/>
                      <a:pt x="103" y="13"/>
                      <a:pt x="100" y="16"/>
                    </a:cubicBezTo>
                    <a:cubicBezTo>
                      <a:pt x="99" y="16"/>
                      <a:pt x="98" y="15"/>
                      <a:pt x="97" y="15"/>
                    </a:cubicBezTo>
                    <a:cubicBezTo>
                      <a:pt x="93" y="13"/>
                      <a:pt x="88" y="12"/>
                      <a:pt x="84" y="12"/>
                    </a:cubicBezTo>
                    <a:cubicBezTo>
                      <a:pt x="73" y="12"/>
                      <a:pt x="64" y="17"/>
                      <a:pt x="57" y="23"/>
                    </a:cubicBezTo>
                    <a:cubicBezTo>
                      <a:pt x="57" y="23"/>
                      <a:pt x="57" y="23"/>
                      <a:pt x="57" y="23"/>
                    </a:cubicBezTo>
                    <a:cubicBezTo>
                      <a:pt x="50" y="30"/>
                      <a:pt x="46" y="40"/>
                      <a:pt x="46" y="50"/>
                    </a:cubicBezTo>
                    <a:cubicBezTo>
                      <a:pt x="46" y="57"/>
                      <a:pt x="47" y="63"/>
                      <a:pt x="50" y="68"/>
                    </a:cubicBezTo>
                    <a:cubicBezTo>
                      <a:pt x="53" y="72"/>
                      <a:pt x="55" y="75"/>
                      <a:pt x="58" y="78"/>
                    </a:cubicBezTo>
                    <a:cubicBezTo>
                      <a:pt x="58" y="79"/>
                      <a:pt x="58" y="79"/>
                      <a:pt x="58" y="79"/>
                    </a:cubicBezTo>
                    <a:cubicBezTo>
                      <a:pt x="58" y="80"/>
                      <a:pt x="58" y="82"/>
                      <a:pt x="58" y="83"/>
                    </a:cubicBezTo>
                    <a:cubicBezTo>
                      <a:pt x="53" y="87"/>
                      <a:pt x="49" y="92"/>
                      <a:pt x="46" y="98"/>
                    </a:cubicBezTo>
                    <a:cubicBezTo>
                      <a:pt x="44" y="102"/>
                      <a:pt x="42" y="106"/>
                      <a:pt x="41" y="111"/>
                    </a:cubicBezTo>
                    <a:cubicBezTo>
                      <a:pt x="59" y="111"/>
                      <a:pt x="59" y="111"/>
                      <a:pt x="59" y="111"/>
                    </a:cubicBezTo>
                    <a:cubicBezTo>
                      <a:pt x="60" y="109"/>
                      <a:pt x="60" y="107"/>
                      <a:pt x="61" y="106"/>
                    </a:cubicBezTo>
                    <a:cubicBezTo>
                      <a:pt x="64" y="101"/>
                      <a:pt x="67" y="97"/>
                      <a:pt x="71" y="95"/>
                    </a:cubicBezTo>
                    <a:cubicBezTo>
                      <a:pt x="75" y="92"/>
                      <a:pt x="75" y="92"/>
                      <a:pt x="75" y="92"/>
                    </a:cubicBezTo>
                    <a:cubicBezTo>
                      <a:pt x="75" y="87"/>
                      <a:pt x="75" y="87"/>
                      <a:pt x="75" y="87"/>
                    </a:cubicBezTo>
                    <a:cubicBezTo>
                      <a:pt x="75" y="86"/>
                      <a:pt x="75" y="86"/>
                      <a:pt x="75" y="86"/>
                    </a:cubicBezTo>
                    <a:cubicBezTo>
                      <a:pt x="75" y="86"/>
                      <a:pt x="75" y="86"/>
                      <a:pt x="75" y="85"/>
                    </a:cubicBezTo>
                    <a:cubicBezTo>
                      <a:pt x="75" y="84"/>
                      <a:pt x="75" y="83"/>
                      <a:pt x="75" y="81"/>
                    </a:cubicBezTo>
                    <a:cubicBezTo>
                      <a:pt x="75" y="80"/>
                      <a:pt x="76" y="79"/>
                      <a:pt x="76" y="77"/>
                    </a:cubicBezTo>
                    <a:cubicBezTo>
                      <a:pt x="78" y="71"/>
                      <a:pt x="78" y="71"/>
                      <a:pt x="78" y="71"/>
                    </a:cubicBezTo>
                    <a:cubicBezTo>
                      <a:pt x="72" y="68"/>
                      <a:pt x="72" y="68"/>
                      <a:pt x="72" y="68"/>
                    </a:cubicBezTo>
                    <a:cubicBezTo>
                      <a:pt x="69" y="66"/>
                      <a:pt x="67" y="63"/>
                      <a:pt x="65" y="60"/>
                    </a:cubicBezTo>
                    <a:cubicBezTo>
                      <a:pt x="64" y="57"/>
                      <a:pt x="63" y="54"/>
                      <a:pt x="63" y="50"/>
                    </a:cubicBezTo>
                    <a:cubicBezTo>
                      <a:pt x="63" y="44"/>
                      <a:pt x="65" y="39"/>
                      <a:pt x="69" y="35"/>
                    </a:cubicBezTo>
                    <a:cubicBezTo>
                      <a:pt x="69" y="35"/>
                      <a:pt x="69" y="35"/>
                      <a:pt x="69" y="35"/>
                    </a:cubicBezTo>
                    <a:cubicBezTo>
                      <a:pt x="73" y="32"/>
                      <a:pt x="78" y="29"/>
                      <a:pt x="84" y="29"/>
                    </a:cubicBezTo>
                    <a:cubicBezTo>
                      <a:pt x="86" y="29"/>
                      <a:pt x="89" y="30"/>
                      <a:pt x="91" y="31"/>
                    </a:cubicBezTo>
                    <a:cubicBezTo>
                      <a:pt x="93" y="31"/>
                      <a:pt x="95" y="33"/>
                      <a:pt x="97" y="34"/>
                    </a:cubicBezTo>
                    <a:cubicBezTo>
                      <a:pt x="105" y="41"/>
                      <a:pt x="105" y="41"/>
                      <a:pt x="105" y="41"/>
                    </a:cubicBezTo>
                    <a:cubicBezTo>
                      <a:pt x="110" y="32"/>
                      <a:pt x="110" y="32"/>
                      <a:pt x="110" y="32"/>
                    </a:cubicBezTo>
                    <a:cubicBezTo>
                      <a:pt x="112" y="28"/>
                      <a:pt x="116" y="25"/>
                      <a:pt x="119" y="22"/>
                    </a:cubicBezTo>
                    <a:cubicBezTo>
                      <a:pt x="123" y="20"/>
                      <a:pt x="128" y="19"/>
                      <a:pt x="132" y="19"/>
                    </a:cubicBezTo>
                    <a:cubicBezTo>
                      <a:pt x="136" y="19"/>
                      <a:pt x="140" y="20"/>
                      <a:pt x="143" y="21"/>
                    </a:cubicBezTo>
                    <a:cubicBezTo>
                      <a:pt x="147" y="23"/>
                      <a:pt x="150" y="25"/>
                      <a:pt x="152" y="28"/>
                    </a:cubicBezTo>
                    <a:cubicBezTo>
                      <a:pt x="166" y="27"/>
                      <a:pt x="166" y="27"/>
                      <a:pt x="166" y="27"/>
                    </a:cubicBezTo>
                    <a:cubicBezTo>
                      <a:pt x="168" y="24"/>
                      <a:pt x="170" y="21"/>
                      <a:pt x="174" y="19"/>
                    </a:cubicBezTo>
                    <a:cubicBezTo>
                      <a:pt x="177" y="18"/>
                      <a:pt x="180" y="17"/>
                      <a:pt x="184" y="17"/>
                    </a:cubicBezTo>
                    <a:cubicBezTo>
                      <a:pt x="188" y="17"/>
                      <a:pt x="192" y="18"/>
                      <a:pt x="195" y="20"/>
                    </a:cubicBezTo>
                    <a:cubicBezTo>
                      <a:pt x="198" y="22"/>
                      <a:pt x="201" y="25"/>
                      <a:pt x="203" y="28"/>
                    </a:cubicBezTo>
                    <a:cubicBezTo>
                      <a:pt x="216" y="30"/>
                      <a:pt x="216" y="30"/>
                      <a:pt x="216" y="30"/>
                    </a:cubicBezTo>
                    <a:cubicBezTo>
                      <a:pt x="217" y="29"/>
                      <a:pt x="219" y="28"/>
                      <a:pt x="221" y="27"/>
                    </a:cubicBezTo>
                    <a:cubicBezTo>
                      <a:pt x="222" y="27"/>
                      <a:pt x="224" y="26"/>
                      <a:pt x="226" y="26"/>
                    </a:cubicBezTo>
                    <a:cubicBezTo>
                      <a:pt x="230" y="26"/>
                      <a:pt x="234" y="28"/>
                      <a:pt x="237" y="31"/>
                    </a:cubicBezTo>
                    <a:cubicBezTo>
                      <a:pt x="237" y="31"/>
                      <a:pt x="237" y="31"/>
                      <a:pt x="237" y="31"/>
                    </a:cubicBezTo>
                    <a:cubicBezTo>
                      <a:pt x="240" y="33"/>
                      <a:pt x="241" y="37"/>
                      <a:pt x="241" y="41"/>
                    </a:cubicBezTo>
                    <a:cubicBezTo>
                      <a:pt x="241" y="45"/>
                      <a:pt x="240" y="49"/>
                      <a:pt x="237" y="52"/>
                    </a:cubicBezTo>
                    <a:cubicBezTo>
                      <a:pt x="237" y="52"/>
                      <a:pt x="237" y="52"/>
                      <a:pt x="237" y="52"/>
                    </a:cubicBezTo>
                    <a:cubicBezTo>
                      <a:pt x="234" y="55"/>
                      <a:pt x="230" y="56"/>
                      <a:pt x="226" y="56"/>
                    </a:cubicBezTo>
                    <a:cubicBezTo>
                      <a:pt x="224" y="56"/>
                      <a:pt x="221" y="56"/>
                      <a:pt x="219" y="55"/>
                    </a:cubicBezTo>
                    <a:cubicBezTo>
                      <a:pt x="217" y="54"/>
                      <a:pt x="216" y="52"/>
                      <a:pt x="214" y="50"/>
                    </a:cubicBezTo>
                    <a:cubicBezTo>
                      <a:pt x="201" y="50"/>
                      <a:pt x="201" y="50"/>
                      <a:pt x="201" y="50"/>
                    </a:cubicBezTo>
                    <a:cubicBezTo>
                      <a:pt x="199" y="52"/>
                      <a:pt x="196" y="55"/>
                      <a:pt x="193" y="56"/>
                    </a:cubicBezTo>
                    <a:cubicBezTo>
                      <a:pt x="190" y="57"/>
                      <a:pt x="187" y="58"/>
                      <a:pt x="184" y="58"/>
                    </a:cubicBezTo>
                    <a:cubicBezTo>
                      <a:pt x="181" y="58"/>
                      <a:pt x="178" y="57"/>
                      <a:pt x="176" y="56"/>
                    </a:cubicBezTo>
                    <a:cubicBezTo>
                      <a:pt x="173" y="55"/>
                      <a:pt x="171" y="54"/>
                      <a:pt x="169" y="52"/>
                    </a:cubicBezTo>
                    <a:cubicBezTo>
                      <a:pt x="155" y="54"/>
                      <a:pt x="155" y="54"/>
                      <a:pt x="155" y="54"/>
                    </a:cubicBezTo>
                    <a:cubicBezTo>
                      <a:pt x="155" y="55"/>
                      <a:pt x="155" y="56"/>
                      <a:pt x="154" y="56"/>
                    </a:cubicBezTo>
                    <a:cubicBezTo>
                      <a:pt x="154" y="57"/>
                      <a:pt x="154" y="58"/>
                      <a:pt x="153" y="58"/>
                    </a:cubicBezTo>
                    <a:cubicBezTo>
                      <a:pt x="150" y="62"/>
                      <a:pt x="150" y="62"/>
                      <a:pt x="150" y="62"/>
                    </a:cubicBezTo>
                    <a:cubicBezTo>
                      <a:pt x="153" y="67"/>
                      <a:pt x="153" y="67"/>
                      <a:pt x="153" y="67"/>
                    </a:cubicBezTo>
                    <a:cubicBezTo>
                      <a:pt x="153" y="69"/>
                      <a:pt x="154" y="70"/>
                      <a:pt x="155" y="72"/>
                    </a:cubicBezTo>
                    <a:cubicBezTo>
                      <a:pt x="155" y="74"/>
                      <a:pt x="155" y="76"/>
                      <a:pt x="155" y="79"/>
                    </a:cubicBezTo>
                    <a:cubicBezTo>
                      <a:pt x="155" y="86"/>
                      <a:pt x="152" y="93"/>
                      <a:pt x="147" y="97"/>
                    </a:cubicBezTo>
                    <a:cubicBezTo>
                      <a:pt x="143" y="102"/>
                      <a:pt x="136" y="105"/>
                      <a:pt x="129" y="105"/>
                    </a:cubicBezTo>
                    <a:cubicBezTo>
                      <a:pt x="129" y="105"/>
                      <a:pt x="129" y="105"/>
                      <a:pt x="129" y="105"/>
                    </a:cubicBezTo>
                    <a:cubicBezTo>
                      <a:pt x="128" y="105"/>
                      <a:pt x="128" y="105"/>
                      <a:pt x="128" y="105"/>
                    </a:cubicBezTo>
                    <a:cubicBezTo>
                      <a:pt x="128" y="105"/>
                      <a:pt x="128" y="105"/>
                      <a:pt x="128" y="105"/>
                    </a:cubicBezTo>
                    <a:cubicBezTo>
                      <a:pt x="128" y="105"/>
                      <a:pt x="128" y="105"/>
                      <a:pt x="128" y="105"/>
                    </a:cubicBezTo>
                    <a:cubicBezTo>
                      <a:pt x="117" y="105"/>
                      <a:pt x="117" y="105"/>
                      <a:pt x="117" y="105"/>
                    </a:cubicBezTo>
                    <a:cubicBezTo>
                      <a:pt x="118" y="111"/>
                      <a:pt x="118" y="111"/>
                      <a:pt x="118" y="111"/>
                    </a:cubicBezTo>
                    <a:close/>
                    <a:moveTo>
                      <a:pt x="211" y="166"/>
                    </a:moveTo>
                    <a:cubicBezTo>
                      <a:pt x="295" y="166"/>
                      <a:pt x="295" y="166"/>
                      <a:pt x="295" y="166"/>
                    </a:cubicBezTo>
                    <a:cubicBezTo>
                      <a:pt x="316" y="321"/>
                      <a:pt x="316" y="321"/>
                      <a:pt x="316" y="321"/>
                    </a:cubicBezTo>
                    <a:cubicBezTo>
                      <a:pt x="232" y="321"/>
                      <a:pt x="232" y="321"/>
                      <a:pt x="232" y="321"/>
                    </a:cubicBezTo>
                    <a:lnTo>
                      <a:pt x="211" y="166"/>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0" name="Gruppieren 9"/>
            <p:cNvGrpSpPr>
              <a:grpSpLocks noChangeAspect="1"/>
            </p:cNvGrpSpPr>
            <p:nvPr/>
          </p:nvGrpSpPr>
          <p:grpSpPr>
            <a:xfrm>
              <a:off x="1797137" y="3191317"/>
              <a:ext cx="1265316" cy="1265316"/>
              <a:chOff x="1123858" y="4507104"/>
              <a:chExt cx="1265316" cy="1265316"/>
            </a:xfrm>
          </p:grpSpPr>
          <p:sp>
            <p:nvSpPr>
              <p:cNvPr id="11" name="Oval 29"/>
              <p:cNvSpPr>
                <a:spLocks noChangeArrowheads="1"/>
              </p:cNvSpPr>
              <p:nvPr/>
            </p:nvSpPr>
            <p:spPr bwMode="gray">
              <a:xfrm>
                <a:off x="1123858" y="4507104"/>
                <a:ext cx="1265316" cy="1265316"/>
              </a:xfrm>
              <a:prstGeom prst="ellipse">
                <a:avLst/>
              </a:prstGeom>
              <a:solidFill>
                <a:schemeClr val="accent3">
                  <a:lumMod val="75000"/>
                </a:schemeClr>
              </a:solidFill>
              <a:ln w="25400">
                <a:noFill/>
                <a:round/>
                <a:headEnd/>
                <a:tailEnd/>
              </a:ln>
              <a:effectLst/>
            </p:spPr>
            <p:txBody>
              <a:bodyPr lIns="72000" rIns="72000" rtlCol="0" anchor="ctr"/>
              <a:lstStyle/>
              <a:p>
                <a:pPr algn="ctr"/>
                <a:endParaRPr lang="en-US" sz="1400" noProof="1">
                  <a:solidFill>
                    <a:prstClr val="black"/>
                  </a:solidFill>
                </a:endParaRPr>
              </a:p>
            </p:txBody>
          </p:sp>
          <p:grpSp>
            <p:nvGrpSpPr>
              <p:cNvPr id="12" name="Gruppieren 11"/>
              <p:cNvGrpSpPr/>
              <p:nvPr/>
            </p:nvGrpSpPr>
            <p:grpSpPr bwMode="gray">
              <a:xfrm>
                <a:off x="1469764" y="4977835"/>
                <a:ext cx="573503" cy="339321"/>
                <a:chOff x="10476151" y="-305758"/>
                <a:chExt cx="535382" cy="316766"/>
              </a:xfrm>
              <a:solidFill>
                <a:schemeClr val="bg1"/>
              </a:solidFill>
            </p:grpSpPr>
            <p:sp>
              <p:nvSpPr>
                <p:cNvPr id="13"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4"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5"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accent3"/>
                    </a:solidFill>
                  </a:endParaRPr>
                </a:p>
              </p:txBody>
            </p:sp>
          </p:grpSp>
        </p:gr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1" y="2015836"/>
            <a:ext cx="8352000" cy="3245040"/>
            <a:chOff x="549275" y="1510093"/>
            <a:chExt cx="11100325" cy="4312858"/>
          </a:xfrm>
        </p:grpSpPr>
        <p:sp>
          <p:nvSpPr>
            <p:cNvPr id="4" name="Oval 5"/>
            <p:cNvSpPr>
              <a:spLocks noChangeArrowheads="1"/>
            </p:cNvSpPr>
            <p:nvPr/>
          </p:nvSpPr>
          <p:spPr bwMode="gray">
            <a:xfrm>
              <a:off x="5088705" y="2712632"/>
              <a:ext cx="2045340" cy="2045340"/>
            </a:xfrm>
            <a:prstGeom prst="ellipse">
              <a:avLst/>
            </a:prstGeom>
            <a:solidFill>
              <a:schemeClr val="accent1">
                <a:lumMod val="75000"/>
              </a:schemeClr>
            </a:solidFill>
            <a:ln w="25400">
              <a:solidFill>
                <a:schemeClr val="bg1"/>
              </a:solidFill>
              <a:miter lim="800000"/>
              <a:headEnd/>
              <a:tailEnd/>
            </a:ln>
          </p:spPr>
          <p:txBody>
            <a:bodyPr anchor="ctr"/>
            <a:lstStyle/>
            <a:p>
              <a:pPr algn="ctr"/>
              <a:r>
                <a:rPr lang="en-US" sz="3600" dirty="0" smtClean="0">
                  <a:solidFill>
                    <a:schemeClr val="bg1"/>
                  </a:solidFill>
                  <a:latin typeface="Bebas Neue" panose="020B0506020202020201" pitchFamily="34" charset="0"/>
                </a:rPr>
                <a:t>100%</a:t>
              </a:r>
              <a:endParaRPr lang="en-US" sz="3600" dirty="0">
                <a:solidFill>
                  <a:schemeClr val="bg1"/>
                </a:solidFill>
                <a:latin typeface="Bebas Neue" panose="020B0506020202020201" pitchFamily="34" charset="0"/>
              </a:endParaRPr>
            </a:p>
          </p:txBody>
        </p:sp>
        <p:grpSp>
          <p:nvGrpSpPr>
            <p:cNvPr id="5" name="Gruppieren 4"/>
            <p:cNvGrpSpPr/>
            <p:nvPr/>
          </p:nvGrpSpPr>
          <p:grpSpPr bwMode="gray">
            <a:xfrm>
              <a:off x="2686458" y="1510093"/>
              <a:ext cx="2423024" cy="4293106"/>
              <a:chOff x="2597879" y="1510093"/>
              <a:chExt cx="2423024" cy="4293106"/>
            </a:xfrm>
          </p:grpSpPr>
          <p:cxnSp>
            <p:nvCxnSpPr>
              <p:cNvPr id="25" name="Gerade Verbindung 24"/>
              <p:cNvCxnSpPr/>
              <p:nvPr/>
            </p:nvCxnSpPr>
            <p:spPr bwMode="gray">
              <a:xfrm>
                <a:off x="3498007" y="3648755"/>
                <a:ext cx="1199960" cy="0"/>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gray">
              <a:xfrm>
                <a:off x="3819560" y="2910681"/>
                <a:ext cx="960043" cy="25392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Gerade Verbindung 26"/>
              <p:cNvCxnSpPr>
                <a:stCxn id="31" idx="5"/>
              </p:cNvCxnSpPr>
              <p:nvPr/>
            </p:nvCxnSpPr>
            <p:spPr bwMode="gray">
              <a:xfrm>
                <a:off x="4339512" y="2278291"/>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flipV="1">
                <a:off x="3694186" y="4164462"/>
                <a:ext cx="1085417" cy="272978"/>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flipV="1">
                <a:off x="4293231" y="4634495"/>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30" name="Oval 29"/>
              <p:cNvSpPr>
                <a:spLocks noChangeArrowheads="1"/>
              </p:cNvSpPr>
              <p:nvPr/>
            </p:nvSpPr>
            <p:spPr bwMode="gray">
              <a:xfrm>
                <a:off x="3447970" y="4903199"/>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10%</a:t>
                </a:r>
                <a:endParaRPr lang="en-US" sz="2000" noProof="1">
                  <a:solidFill>
                    <a:srgbClr val="FFFFFF"/>
                  </a:solidFill>
                  <a:latin typeface="Bebas Neue" panose="020B0506020202020201" pitchFamily="34" charset="0"/>
                </a:endParaRPr>
              </a:p>
            </p:txBody>
          </p:sp>
          <p:sp>
            <p:nvSpPr>
              <p:cNvPr id="31" name="Oval 29"/>
              <p:cNvSpPr>
                <a:spLocks noChangeArrowheads="1"/>
              </p:cNvSpPr>
              <p:nvPr/>
            </p:nvSpPr>
            <p:spPr bwMode="gray">
              <a:xfrm>
                <a:off x="3571314" y="1510093"/>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50%</a:t>
                </a:r>
                <a:endParaRPr lang="en-US" sz="2000" noProof="1">
                  <a:solidFill>
                    <a:srgbClr val="FFFFFF"/>
                  </a:solidFill>
                  <a:latin typeface="Bebas Neue" panose="020B0506020202020201" pitchFamily="34" charset="0"/>
                </a:endParaRPr>
              </a:p>
            </p:txBody>
          </p:sp>
          <p:sp>
            <p:nvSpPr>
              <p:cNvPr id="32" name="Oval 29"/>
              <p:cNvSpPr>
                <a:spLocks noChangeArrowheads="1"/>
              </p:cNvSpPr>
              <p:nvPr/>
            </p:nvSpPr>
            <p:spPr bwMode="gray">
              <a:xfrm>
                <a:off x="2919560" y="2264608"/>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40%</a:t>
                </a:r>
                <a:endParaRPr lang="en-US" sz="2000" noProof="1">
                  <a:solidFill>
                    <a:srgbClr val="FFFFFF"/>
                  </a:solidFill>
                  <a:latin typeface="Bebas Neue" panose="020B0506020202020201" pitchFamily="34" charset="0"/>
                </a:endParaRPr>
              </a:p>
            </p:txBody>
          </p:sp>
          <p:sp>
            <p:nvSpPr>
              <p:cNvPr id="33" name="Oval 29"/>
              <p:cNvSpPr>
                <a:spLocks noChangeArrowheads="1"/>
              </p:cNvSpPr>
              <p:nvPr/>
            </p:nvSpPr>
            <p:spPr bwMode="gray">
              <a:xfrm>
                <a:off x="2794186" y="4164462"/>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20%</a:t>
                </a:r>
                <a:endParaRPr lang="en-US" sz="2000" noProof="1">
                  <a:solidFill>
                    <a:srgbClr val="FFFFFF"/>
                  </a:solidFill>
                  <a:latin typeface="Bebas Neue" panose="020B0506020202020201" pitchFamily="34" charset="0"/>
                </a:endParaRPr>
              </a:p>
            </p:txBody>
          </p:sp>
          <p:sp>
            <p:nvSpPr>
              <p:cNvPr id="34" name="Oval 29"/>
              <p:cNvSpPr>
                <a:spLocks noChangeArrowheads="1"/>
              </p:cNvSpPr>
              <p:nvPr/>
            </p:nvSpPr>
            <p:spPr bwMode="gray">
              <a:xfrm>
                <a:off x="2597879" y="3197036"/>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30%</a:t>
                </a:r>
                <a:endParaRPr lang="en-US" sz="2000" noProof="1">
                  <a:solidFill>
                    <a:srgbClr val="FFFFFF"/>
                  </a:solidFill>
                  <a:latin typeface="Bebas Neue" panose="020B0506020202020201" pitchFamily="34" charset="0"/>
                </a:endParaRPr>
              </a:p>
            </p:txBody>
          </p:sp>
        </p:grpSp>
        <p:sp>
          <p:nvSpPr>
            <p:cNvPr id="6" name="Rechteck 5"/>
            <p:cNvSpPr/>
            <p:nvPr/>
          </p:nvSpPr>
          <p:spPr bwMode="gray">
            <a:xfrm>
              <a:off x="549275" y="2937182"/>
              <a:ext cx="1646573" cy="1436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44000" bIns="0" rtlCol="0" anchor="ctr" anchorCtr="0"/>
            <a:lstStyle/>
            <a:p>
              <a:pPr algn="r">
                <a:lnSpc>
                  <a:spcPct val="90000"/>
                </a:lnSpc>
                <a:spcAft>
                  <a:spcPts val="1000"/>
                </a:spcAft>
              </a:pPr>
              <a:r>
                <a:rPr lang="en-US" sz="1600" dirty="0" smtClean="0">
                  <a:solidFill>
                    <a:schemeClr val="bg1"/>
                  </a:solidFill>
                  <a:latin typeface="Bebas Neue" panose="020B0506020202020201" pitchFamily="34" charset="0"/>
                </a:rPr>
                <a:t>PLACEHOLDER</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endParaRPr lang="en-US" sz="1400" dirty="0">
                <a:solidFill>
                  <a:schemeClr val="bg1"/>
                </a:solidFill>
              </a:endParaRPr>
            </a:p>
          </p:txBody>
        </p:sp>
        <p:grpSp>
          <p:nvGrpSpPr>
            <p:cNvPr id="7" name="Gruppieren 6"/>
            <p:cNvGrpSpPr/>
            <p:nvPr/>
          </p:nvGrpSpPr>
          <p:grpSpPr bwMode="gray">
            <a:xfrm>
              <a:off x="7094447" y="1510093"/>
              <a:ext cx="2423024" cy="4293106"/>
              <a:chOff x="7234452" y="1510093"/>
              <a:chExt cx="2423024" cy="4293106"/>
            </a:xfrm>
          </p:grpSpPr>
          <p:cxnSp>
            <p:nvCxnSpPr>
              <p:cNvPr id="15" name="Gerade Verbindung 14"/>
              <p:cNvCxnSpPr/>
              <p:nvPr/>
            </p:nvCxnSpPr>
            <p:spPr bwMode="gray">
              <a:xfrm flipH="1">
                <a:off x="7557388" y="3648755"/>
                <a:ext cx="1199960" cy="0"/>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flipH="1">
                <a:off x="7475752" y="2910681"/>
                <a:ext cx="960043" cy="25392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 name="Gerade Verbindung 16"/>
              <p:cNvCxnSpPr>
                <a:stCxn id="21" idx="5"/>
              </p:cNvCxnSpPr>
              <p:nvPr/>
            </p:nvCxnSpPr>
            <p:spPr bwMode="gray">
              <a:xfrm flipH="1">
                <a:off x="7234452" y="2278291"/>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flipH="1" flipV="1">
                <a:off x="7475752" y="4164462"/>
                <a:ext cx="1085417" cy="272978"/>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flipH="1" flipV="1">
                <a:off x="7280733" y="4634495"/>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20" name="Oval 29"/>
              <p:cNvSpPr>
                <a:spLocks noChangeArrowheads="1"/>
              </p:cNvSpPr>
              <p:nvPr/>
            </p:nvSpPr>
            <p:spPr bwMode="gray">
              <a:xfrm flipH="1">
                <a:off x="7907385" y="4903199"/>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5</a:t>
                </a:r>
                <a:endParaRPr lang="en-US" sz="2000" noProof="1">
                  <a:solidFill>
                    <a:srgbClr val="FFFFFF"/>
                  </a:solidFill>
                  <a:latin typeface="Bebas Neue" panose="020B0506020202020201" pitchFamily="34" charset="0"/>
                </a:endParaRPr>
              </a:p>
            </p:txBody>
          </p:sp>
          <p:sp>
            <p:nvSpPr>
              <p:cNvPr id="21" name="Oval 29"/>
              <p:cNvSpPr>
                <a:spLocks noChangeArrowheads="1"/>
              </p:cNvSpPr>
              <p:nvPr/>
            </p:nvSpPr>
            <p:spPr bwMode="gray">
              <a:xfrm flipH="1">
                <a:off x="7784041" y="1510093"/>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1</a:t>
                </a:r>
                <a:endParaRPr lang="en-US" sz="2000" noProof="1">
                  <a:solidFill>
                    <a:srgbClr val="FFFFFF"/>
                  </a:solidFill>
                  <a:latin typeface="Bebas Neue" panose="020B0506020202020201" pitchFamily="34" charset="0"/>
                </a:endParaRPr>
              </a:p>
            </p:txBody>
          </p:sp>
          <p:sp>
            <p:nvSpPr>
              <p:cNvPr id="22" name="Oval 29"/>
              <p:cNvSpPr>
                <a:spLocks noChangeArrowheads="1"/>
              </p:cNvSpPr>
              <p:nvPr/>
            </p:nvSpPr>
            <p:spPr bwMode="gray">
              <a:xfrm flipH="1">
                <a:off x="8435795" y="2264608"/>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2</a:t>
                </a:r>
                <a:endParaRPr lang="en-US" sz="2000" noProof="1">
                  <a:solidFill>
                    <a:srgbClr val="FFFFFF"/>
                  </a:solidFill>
                  <a:latin typeface="Bebas Neue" panose="020B0506020202020201" pitchFamily="34" charset="0"/>
                </a:endParaRPr>
              </a:p>
            </p:txBody>
          </p:sp>
          <p:sp>
            <p:nvSpPr>
              <p:cNvPr id="23" name="Oval 29"/>
              <p:cNvSpPr>
                <a:spLocks noChangeArrowheads="1"/>
              </p:cNvSpPr>
              <p:nvPr/>
            </p:nvSpPr>
            <p:spPr bwMode="gray">
              <a:xfrm flipH="1">
                <a:off x="8561169" y="4164462"/>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4</a:t>
                </a:r>
                <a:endParaRPr lang="en-US" sz="2000" noProof="1">
                  <a:solidFill>
                    <a:srgbClr val="FFFFFF"/>
                  </a:solidFill>
                  <a:latin typeface="Bebas Neue" panose="020B0506020202020201" pitchFamily="34" charset="0"/>
                </a:endParaRPr>
              </a:p>
            </p:txBody>
          </p:sp>
          <p:sp>
            <p:nvSpPr>
              <p:cNvPr id="24" name="Oval 29"/>
              <p:cNvSpPr>
                <a:spLocks noChangeArrowheads="1"/>
              </p:cNvSpPr>
              <p:nvPr/>
            </p:nvSpPr>
            <p:spPr bwMode="gray">
              <a:xfrm flipH="1">
                <a:off x="8757476" y="3197036"/>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000" noProof="1" smtClean="0">
                    <a:solidFill>
                      <a:srgbClr val="FFFFFF"/>
                    </a:solidFill>
                    <a:latin typeface="Bebas Neue" panose="020B0506020202020201" pitchFamily="34" charset="0"/>
                  </a:rPr>
                  <a:t>3</a:t>
                </a:r>
                <a:endParaRPr lang="en-US" sz="2000" noProof="1">
                  <a:solidFill>
                    <a:srgbClr val="FFFFFF"/>
                  </a:solidFill>
                  <a:latin typeface="Bebas Neue" panose="020B0506020202020201" pitchFamily="34" charset="0"/>
                </a:endParaRPr>
              </a:p>
            </p:txBody>
          </p:sp>
        </p:grpSp>
        <p:grpSp>
          <p:nvGrpSpPr>
            <p:cNvPr id="8" name="Gruppieren 7"/>
            <p:cNvGrpSpPr/>
            <p:nvPr/>
          </p:nvGrpSpPr>
          <p:grpSpPr bwMode="gray">
            <a:xfrm>
              <a:off x="2195849" y="1522413"/>
              <a:ext cx="1285783" cy="4300538"/>
              <a:chOff x="2195849" y="1522413"/>
              <a:chExt cx="1285783" cy="4300538"/>
            </a:xfrm>
          </p:grpSpPr>
          <p:sp>
            <p:nvSpPr>
              <p:cNvPr id="13" name="Freeform 6"/>
              <p:cNvSpPr>
                <a:spLocks/>
              </p:cNvSpPr>
              <p:nvPr/>
            </p:nvSpPr>
            <p:spPr bwMode="gray">
              <a:xfrm>
                <a:off x="2520788" y="1522413"/>
                <a:ext cx="960844" cy="4300538"/>
              </a:xfrm>
              <a:custGeom>
                <a:avLst/>
                <a:gdLst>
                  <a:gd name="T0" fmla="*/ 299 w 306"/>
                  <a:gd name="T1" fmla="*/ 0 h 1370"/>
                  <a:gd name="T2" fmla="*/ 0 w 306"/>
                  <a:gd name="T3" fmla="*/ 680 h 1370"/>
                  <a:gd name="T4" fmla="*/ 0 w 306"/>
                  <a:gd name="T5" fmla="*/ 683 h 1370"/>
                  <a:gd name="T6" fmla="*/ 306 w 306"/>
                  <a:gd name="T7" fmla="*/ 1370 h 1370"/>
                </a:gdLst>
                <a:ahLst/>
                <a:cxnLst>
                  <a:cxn ang="0">
                    <a:pos x="T0" y="T1"/>
                  </a:cxn>
                  <a:cxn ang="0">
                    <a:pos x="T2" y="T3"/>
                  </a:cxn>
                  <a:cxn ang="0">
                    <a:pos x="T4" y="T5"/>
                  </a:cxn>
                  <a:cxn ang="0">
                    <a:pos x="T6" y="T7"/>
                  </a:cxn>
                </a:cxnLst>
                <a:rect l="0" t="0" r="r" b="b"/>
                <a:pathLst>
                  <a:path w="306" h="1370">
                    <a:moveTo>
                      <a:pt x="299" y="0"/>
                    </a:moveTo>
                    <a:cubicBezTo>
                      <a:pt x="116" y="162"/>
                      <a:pt x="0" y="407"/>
                      <a:pt x="0" y="680"/>
                    </a:cubicBezTo>
                    <a:cubicBezTo>
                      <a:pt x="0" y="683"/>
                      <a:pt x="0" y="683"/>
                      <a:pt x="0" y="683"/>
                    </a:cubicBezTo>
                    <a:cubicBezTo>
                      <a:pt x="0" y="960"/>
                      <a:pt x="119" y="1207"/>
                      <a:pt x="306" y="137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p>
            </p:txBody>
          </p:sp>
          <p:cxnSp>
            <p:nvCxnSpPr>
              <p:cNvPr id="14" name="Gerade Verbindung 13"/>
              <p:cNvCxnSpPr/>
              <p:nvPr/>
            </p:nvCxnSpPr>
            <p:spPr bwMode="gray">
              <a:xfrm flipH="1">
                <a:off x="2195849" y="3648755"/>
                <a:ext cx="32493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bwMode="gray">
            <a:xfrm flipH="1">
              <a:off x="8737164" y="1522413"/>
              <a:ext cx="1285783" cy="4300538"/>
              <a:chOff x="2195849" y="1522413"/>
              <a:chExt cx="1285783" cy="4300538"/>
            </a:xfrm>
          </p:grpSpPr>
          <p:sp>
            <p:nvSpPr>
              <p:cNvPr id="11" name="Freeform 6"/>
              <p:cNvSpPr>
                <a:spLocks/>
              </p:cNvSpPr>
              <p:nvPr/>
            </p:nvSpPr>
            <p:spPr bwMode="gray">
              <a:xfrm>
                <a:off x="2520788" y="1522413"/>
                <a:ext cx="960844" cy="4300538"/>
              </a:xfrm>
              <a:custGeom>
                <a:avLst/>
                <a:gdLst>
                  <a:gd name="T0" fmla="*/ 299 w 306"/>
                  <a:gd name="T1" fmla="*/ 0 h 1370"/>
                  <a:gd name="T2" fmla="*/ 0 w 306"/>
                  <a:gd name="T3" fmla="*/ 680 h 1370"/>
                  <a:gd name="T4" fmla="*/ 0 w 306"/>
                  <a:gd name="T5" fmla="*/ 683 h 1370"/>
                  <a:gd name="T6" fmla="*/ 306 w 306"/>
                  <a:gd name="T7" fmla="*/ 1370 h 1370"/>
                </a:gdLst>
                <a:ahLst/>
                <a:cxnLst>
                  <a:cxn ang="0">
                    <a:pos x="T0" y="T1"/>
                  </a:cxn>
                  <a:cxn ang="0">
                    <a:pos x="T2" y="T3"/>
                  </a:cxn>
                  <a:cxn ang="0">
                    <a:pos x="T4" y="T5"/>
                  </a:cxn>
                  <a:cxn ang="0">
                    <a:pos x="T6" y="T7"/>
                  </a:cxn>
                </a:cxnLst>
                <a:rect l="0" t="0" r="r" b="b"/>
                <a:pathLst>
                  <a:path w="306" h="1370">
                    <a:moveTo>
                      <a:pt x="299" y="0"/>
                    </a:moveTo>
                    <a:cubicBezTo>
                      <a:pt x="116" y="162"/>
                      <a:pt x="0" y="407"/>
                      <a:pt x="0" y="680"/>
                    </a:cubicBezTo>
                    <a:cubicBezTo>
                      <a:pt x="0" y="683"/>
                      <a:pt x="0" y="683"/>
                      <a:pt x="0" y="683"/>
                    </a:cubicBezTo>
                    <a:cubicBezTo>
                      <a:pt x="0" y="960"/>
                      <a:pt x="119" y="1207"/>
                      <a:pt x="306" y="137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p>
            </p:txBody>
          </p:sp>
          <p:cxnSp>
            <p:nvCxnSpPr>
              <p:cNvPr id="12" name="Gerade Verbindung 11"/>
              <p:cNvCxnSpPr/>
              <p:nvPr/>
            </p:nvCxnSpPr>
            <p:spPr bwMode="gray">
              <a:xfrm flipH="1">
                <a:off x="2195849" y="3648755"/>
                <a:ext cx="32493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10" name="Rechteck 9"/>
            <p:cNvSpPr/>
            <p:nvPr/>
          </p:nvSpPr>
          <p:spPr bwMode="gray">
            <a:xfrm>
              <a:off x="10003027" y="2937182"/>
              <a:ext cx="1646573" cy="1436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nSpc>
                  <a:spcPct val="90000"/>
                </a:lnSpc>
                <a:spcAft>
                  <a:spcPts val="1000"/>
                </a:spcAft>
              </a:pPr>
              <a:r>
                <a:rPr lang="en-US" sz="1600" dirty="0" smtClean="0">
                  <a:solidFill>
                    <a:schemeClr val="bg1"/>
                  </a:solidFill>
                  <a:latin typeface="Bebas Neue" panose="020B0506020202020201" pitchFamily="34" charset="0"/>
                </a:rPr>
                <a:t>PLACEHOLDER</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endParaRPr lang="en-US" sz="1400" dirty="0">
                <a:solidFill>
                  <a:schemeClr val="bg1"/>
                </a:solidFill>
              </a:endParaRP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4" name="Gruppieren 33"/>
          <p:cNvGrpSpPr/>
          <p:nvPr/>
        </p:nvGrpSpPr>
        <p:grpSpPr>
          <a:xfrm>
            <a:off x="-2" y="1978041"/>
            <a:ext cx="8740777" cy="3230676"/>
            <a:chOff x="-2" y="1497393"/>
            <a:chExt cx="11649603" cy="4305806"/>
          </a:xfrm>
        </p:grpSpPr>
        <p:sp>
          <p:nvSpPr>
            <p:cNvPr id="3" name="Freeform 4"/>
            <p:cNvSpPr>
              <a:spLocks/>
            </p:cNvSpPr>
            <p:nvPr/>
          </p:nvSpPr>
          <p:spPr bwMode="gray">
            <a:xfrm>
              <a:off x="-2" y="2587816"/>
              <a:ext cx="4439019" cy="2252279"/>
            </a:xfrm>
            <a:custGeom>
              <a:avLst/>
              <a:gdLst>
                <a:gd name="connsiteX0" fmla="*/ 0 w 2672953"/>
                <a:gd name="connsiteY0" fmla="*/ 0 h 2252279"/>
                <a:gd name="connsiteX1" fmla="*/ 2672953 w 2672953"/>
                <a:gd name="connsiteY1" fmla="*/ 0 h 2252279"/>
                <a:gd name="connsiteX2" fmla="*/ 2672953 w 2672953"/>
                <a:gd name="connsiteY2" fmla="*/ 2252279 h 2252279"/>
                <a:gd name="connsiteX3" fmla="*/ 0 w 2672953"/>
                <a:gd name="connsiteY3" fmla="*/ 2252279 h 2252279"/>
                <a:gd name="connsiteX4" fmla="*/ 0 w 2672953"/>
                <a:gd name="connsiteY4" fmla="*/ 0 h 2252279"/>
                <a:gd name="connsiteX0" fmla="*/ 0 w 2672953"/>
                <a:gd name="connsiteY0" fmla="*/ 0 h 2252279"/>
                <a:gd name="connsiteX1" fmla="*/ 2672953 w 2672953"/>
                <a:gd name="connsiteY1" fmla="*/ 0 h 2252279"/>
                <a:gd name="connsiteX2" fmla="*/ 2667700 w 2672953"/>
                <a:gd name="connsiteY2" fmla="*/ 1036228 h 2252279"/>
                <a:gd name="connsiteX3" fmla="*/ 2672953 w 2672953"/>
                <a:gd name="connsiteY3" fmla="*/ 2252279 h 2252279"/>
                <a:gd name="connsiteX4" fmla="*/ 0 w 2672953"/>
                <a:gd name="connsiteY4" fmla="*/ 2252279 h 2252279"/>
                <a:gd name="connsiteX5" fmla="*/ 0 w 2672953"/>
                <a:gd name="connsiteY5" fmla="*/ 0 h 2252279"/>
                <a:gd name="connsiteX0" fmla="*/ 0 w 2672953"/>
                <a:gd name="connsiteY0" fmla="*/ 0 h 2252279"/>
                <a:gd name="connsiteX1" fmla="*/ 2672953 w 2672953"/>
                <a:gd name="connsiteY1" fmla="*/ 0 h 2252279"/>
                <a:gd name="connsiteX2" fmla="*/ 2667700 w 2672953"/>
                <a:gd name="connsiteY2" fmla="*/ 1170452 h 2252279"/>
                <a:gd name="connsiteX3" fmla="*/ 2672953 w 2672953"/>
                <a:gd name="connsiteY3" fmla="*/ 2252279 h 2252279"/>
                <a:gd name="connsiteX4" fmla="*/ 0 w 2672953"/>
                <a:gd name="connsiteY4" fmla="*/ 2252279 h 2252279"/>
                <a:gd name="connsiteX5" fmla="*/ 0 w 2672953"/>
                <a:gd name="connsiteY5" fmla="*/ 0 h 2252279"/>
                <a:gd name="connsiteX0" fmla="*/ 0 w 2672953"/>
                <a:gd name="connsiteY0" fmla="*/ 0 h 2252279"/>
                <a:gd name="connsiteX1" fmla="*/ 2672953 w 2672953"/>
                <a:gd name="connsiteY1" fmla="*/ 0 h 2252279"/>
                <a:gd name="connsiteX2" fmla="*/ 2667700 w 2672953"/>
                <a:gd name="connsiteY2" fmla="*/ 1170452 h 2252279"/>
                <a:gd name="connsiteX3" fmla="*/ 2043779 w 2672953"/>
                <a:gd name="connsiteY3" fmla="*/ 2252279 h 2252279"/>
                <a:gd name="connsiteX4" fmla="*/ 0 w 2672953"/>
                <a:gd name="connsiteY4" fmla="*/ 2252279 h 2252279"/>
                <a:gd name="connsiteX5" fmla="*/ 0 w 2672953"/>
                <a:gd name="connsiteY5" fmla="*/ 0 h 2252279"/>
                <a:gd name="connsiteX0" fmla="*/ 0 w 2667700"/>
                <a:gd name="connsiteY0" fmla="*/ 0 h 2252279"/>
                <a:gd name="connsiteX1" fmla="*/ 2068946 w 2667700"/>
                <a:gd name="connsiteY1" fmla="*/ 0 h 2252279"/>
                <a:gd name="connsiteX2" fmla="*/ 2667700 w 2667700"/>
                <a:gd name="connsiteY2" fmla="*/ 1170452 h 2252279"/>
                <a:gd name="connsiteX3" fmla="*/ 2043779 w 2667700"/>
                <a:gd name="connsiteY3" fmla="*/ 2252279 h 2252279"/>
                <a:gd name="connsiteX4" fmla="*/ 0 w 2667700"/>
                <a:gd name="connsiteY4" fmla="*/ 2252279 h 2252279"/>
                <a:gd name="connsiteX5" fmla="*/ 0 w 2667700"/>
                <a:gd name="connsiteY5" fmla="*/ 0 h 225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700" h="2252279">
                  <a:moveTo>
                    <a:pt x="0" y="0"/>
                  </a:moveTo>
                  <a:lnTo>
                    <a:pt x="2068946" y="0"/>
                  </a:lnTo>
                  <a:lnTo>
                    <a:pt x="2667700" y="1170452"/>
                  </a:lnTo>
                  <a:lnTo>
                    <a:pt x="2043779" y="2252279"/>
                  </a:lnTo>
                  <a:lnTo>
                    <a:pt x="0" y="2252279"/>
                  </a:lnTo>
                  <a:lnTo>
                    <a:pt x="0" y="0"/>
                  </a:lnTo>
                  <a:close/>
                </a:path>
              </a:pathLst>
            </a:custGeom>
            <a:solidFill>
              <a:schemeClr val="tx2"/>
            </a:solidFill>
            <a:ln w="19050">
              <a:noFill/>
              <a:miter lim="800000"/>
              <a:headEnd/>
              <a:tailEnd/>
            </a:ln>
          </p:spPr>
          <p:txBody>
            <a:bodyPr/>
            <a:lstStyle/>
            <a:p>
              <a:pPr lvl="0" defTabSz="914400">
                <a:lnSpc>
                  <a:spcPct val="90000"/>
                </a:lnSpc>
                <a:spcAft>
                  <a:spcPts val="400"/>
                </a:spcAft>
              </a:pPr>
              <a:endParaRPr lang="en-US" sz="1600" dirty="0">
                <a:solidFill>
                  <a:schemeClr val="accent3"/>
                </a:solidFill>
                <a:latin typeface="Bebas Neue" panose="020B0506020202020201" pitchFamily="34" charset="0"/>
              </a:endParaRPr>
            </a:p>
          </p:txBody>
        </p:sp>
        <p:sp>
          <p:nvSpPr>
            <p:cNvPr id="4" name="Rechteck 3"/>
            <p:cNvSpPr/>
            <p:nvPr/>
          </p:nvSpPr>
          <p:spPr bwMode="gray">
            <a:xfrm>
              <a:off x="554040" y="2587816"/>
              <a:ext cx="3284536" cy="2252279"/>
            </a:xfrm>
            <a:prstGeom prst="rect">
              <a:avLst/>
            </a:prstGeom>
          </p:spPr>
          <p:txBody>
            <a:bodyPr wrap="square" lIns="0" tIns="0" rIns="0" bIns="0" anchor="ctr">
              <a:noAutofit/>
            </a:bodyPr>
            <a:lstStyle/>
            <a:p>
              <a:pPr>
                <a:lnSpc>
                  <a:spcPct val="90000"/>
                </a:lnSpc>
                <a:spcAft>
                  <a:spcPts val="1000"/>
                </a:spcAft>
              </a:pPr>
              <a:r>
                <a:rPr lang="en-US" dirty="0" smtClean="0">
                  <a:solidFill>
                    <a:schemeClr val="accent3"/>
                  </a:solidFill>
                  <a:latin typeface="Bebas Neue" panose="020B0506020202020201" pitchFamily="34" charset="0"/>
                </a:rPr>
                <a:t>THIS IS A PLACEHOLDER TEXT.</a:t>
              </a:r>
            </a:p>
            <a:p>
              <a:pPr>
                <a:lnSpc>
                  <a:spcPct val="90000"/>
                </a:lnSpc>
                <a:spcAft>
                  <a:spcPts val="1000"/>
                </a:spcAft>
              </a:pPr>
              <a:r>
                <a:rPr lang="en-US" sz="1400" dirty="0" smtClean="0">
                  <a:solidFill>
                    <a:srgbClr val="F8F8F8"/>
                  </a:solidFill>
                  <a:latin typeface="Calibri Light" panose="020F0302020204030204" pitchFamily="34" charset="0"/>
                </a:rPr>
                <a:t>This is a placeholder text. This text can be replaced with your own text. This is a placeholder text. </a:t>
              </a:r>
              <a:endParaRPr lang="en-US" sz="1400" dirty="0">
                <a:solidFill>
                  <a:srgbClr val="F8F8F8"/>
                </a:solidFill>
                <a:latin typeface="Calibri Light" panose="020F0302020204030204" pitchFamily="34" charset="0"/>
              </a:endParaRPr>
            </a:p>
          </p:txBody>
        </p:sp>
        <p:grpSp>
          <p:nvGrpSpPr>
            <p:cNvPr id="5" name="Gruppieren 4"/>
            <p:cNvGrpSpPr/>
            <p:nvPr/>
          </p:nvGrpSpPr>
          <p:grpSpPr bwMode="gray">
            <a:xfrm>
              <a:off x="4513079" y="1497393"/>
              <a:ext cx="7136522" cy="4305806"/>
              <a:chOff x="4513079" y="1497393"/>
              <a:chExt cx="7136522" cy="4305806"/>
            </a:xfrm>
          </p:grpSpPr>
          <p:grpSp>
            <p:nvGrpSpPr>
              <p:cNvPr id="6" name="Gruppieren 5"/>
              <p:cNvGrpSpPr/>
              <p:nvPr/>
            </p:nvGrpSpPr>
            <p:grpSpPr bwMode="gray">
              <a:xfrm>
                <a:off x="5134164" y="1816724"/>
                <a:ext cx="6082246" cy="3826737"/>
                <a:chOff x="5134164" y="1816724"/>
                <a:chExt cx="6082246" cy="3826737"/>
              </a:xfrm>
            </p:grpSpPr>
            <p:sp>
              <p:nvSpPr>
                <p:cNvPr id="32" name="Oval 12"/>
                <p:cNvSpPr>
                  <a:spLocks noChangeArrowheads="1"/>
                </p:cNvSpPr>
                <p:nvPr/>
              </p:nvSpPr>
              <p:spPr bwMode="gray">
                <a:xfrm>
                  <a:off x="5134164" y="1816724"/>
                  <a:ext cx="3826736" cy="3826737"/>
                </a:xfrm>
                <a:prstGeom prst="ellipse">
                  <a:avLst/>
                </a:prstGeom>
                <a:noFill/>
                <a:ln w="19050">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sp>
              <p:nvSpPr>
                <p:cNvPr id="33" name="Oval 11"/>
                <p:cNvSpPr>
                  <a:spLocks noChangeArrowheads="1"/>
                </p:cNvSpPr>
                <p:nvPr/>
              </p:nvSpPr>
              <p:spPr bwMode="gray">
                <a:xfrm>
                  <a:off x="7387938" y="1816724"/>
                  <a:ext cx="3828472" cy="3826737"/>
                </a:xfrm>
                <a:prstGeom prst="ellipse">
                  <a:avLst/>
                </a:prstGeom>
                <a:noFill/>
                <a:ln w="19050">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400" dirty="0"/>
                </a:p>
              </p:txBody>
            </p:sp>
          </p:grpSp>
          <p:grpSp>
            <p:nvGrpSpPr>
              <p:cNvPr id="7" name="Gruppieren 6"/>
              <p:cNvGrpSpPr/>
              <p:nvPr/>
            </p:nvGrpSpPr>
            <p:grpSpPr bwMode="gray">
              <a:xfrm>
                <a:off x="4513079" y="1497393"/>
                <a:ext cx="7136522" cy="4305806"/>
                <a:chOff x="4513079" y="1497393"/>
                <a:chExt cx="7136522" cy="4305806"/>
              </a:xfrm>
            </p:grpSpPr>
            <p:grpSp>
              <p:nvGrpSpPr>
                <p:cNvPr id="8" name="Gruppieren 7"/>
                <p:cNvGrpSpPr/>
                <p:nvPr/>
              </p:nvGrpSpPr>
              <p:grpSpPr bwMode="gray">
                <a:xfrm>
                  <a:off x="4513079" y="1849018"/>
                  <a:ext cx="6741431" cy="3762148"/>
                  <a:chOff x="4513079" y="1849018"/>
                  <a:chExt cx="6741431" cy="3762148"/>
                </a:xfrm>
              </p:grpSpPr>
              <p:grpSp>
                <p:nvGrpSpPr>
                  <p:cNvPr id="24" name="Gruppieren 23"/>
                  <p:cNvGrpSpPr/>
                  <p:nvPr/>
                </p:nvGrpSpPr>
                <p:grpSpPr bwMode="gray">
                  <a:xfrm>
                    <a:off x="5100212" y="2215197"/>
                    <a:ext cx="3061041" cy="3029790"/>
                    <a:chOff x="5100212" y="2215197"/>
                    <a:chExt cx="3061041" cy="3029790"/>
                  </a:xfrm>
                </p:grpSpPr>
                <p:sp>
                  <p:nvSpPr>
                    <p:cNvPr id="28" name="Freeform 4"/>
                    <p:cNvSpPr>
                      <a:spLocks/>
                    </p:cNvSpPr>
                    <p:nvPr/>
                  </p:nvSpPr>
                  <p:spPr bwMode="gray">
                    <a:xfrm>
                      <a:off x="5100212" y="2215197"/>
                      <a:ext cx="3061041" cy="3029790"/>
                    </a:xfrm>
                    <a:custGeom>
                      <a:avLst/>
                      <a:gdLst>
                        <a:gd name="T0" fmla="*/ 672 w 672"/>
                        <a:gd name="T1" fmla="*/ 333 h 665"/>
                        <a:gd name="T2" fmla="*/ 166 w 672"/>
                        <a:gd name="T3" fmla="*/ 0 h 665"/>
                        <a:gd name="T4" fmla="*/ 1 w 672"/>
                        <a:gd name="T5" fmla="*/ 333 h 665"/>
                        <a:gd name="T6" fmla="*/ 162 w 672"/>
                        <a:gd name="T7" fmla="*/ 665 h 665"/>
                        <a:gd name="T8" fmla="*/ 672 w 672"/>
                        <a:gd name="T9" fmla="*/ 333 h 665"/>
                      </a:gdLst>
                      <a:ahLst/>
                      <a:cxnLst>
                        <a:cxn ang="0">
                          <a:pos x="T0" y="T1"/>
                        </a:cxn>
                        <a:cxn ang="0">
                          <a:pos x="T2" y="T3"/>
                        </a:cxn>
                        <a:cxn ang="0">
                          <a:pos x="T4" y="T5"/>
                        </a:cxn>
                        <a:cxn ang="0">
                          <a:pos x="T6" y="T7"/>
                        </a:cxn>
                        <a:cxn ang="0">
                          <a:pos x="T8" y="T9"/>
                        </a:cxn>
                      </a:cxnLst>
                      <a:rect l="0" t="0" r="r" b="b"/>
                      <a:pathLst>
                        <a:path w="672" h="665">
                          <a:moveTo>
                            <a:pt x="672" y="333"/>
                          </a:moveTo>
                          <a:cubicBezTo>
                            <a:pt x="166" y="0"/>
                            <a:pt x="166" y="0"/>
                            <a:pt x="166" y="0"/>
                          </a:cubicBezTo>
                          <a:cubicBezTo>
                            <a:pt x="63" y="78"/>
                            <a:pt x="2" y="200"/>
                            <a:pt x="1" y="333"/>
                          </a:cubicBezTo>
                          <a:cubicBezTo>
                            <a:pt x="0" y="455"/>
                            <a:pt x="50" y="575"/>
                            <a:pt x="162" y="665"/>
                          </a:cubicBezTo>
                          <a:lnTo>
                            <a:pt x="672" y="333"/>
                          </a:lnTo>
                          <a:close/>
                        </a:path>
                      </a:pathLst>
                    </a:custGeom>
                    <a:solidFill>
                      <a:schemeClr val="tx2"/>
                    </a:solidFill>
                    <a:ln w="19050">
                      <a:noFill/>
                      <a:miter lim="800000"/>
                      <a:headEnd/>
                      <a:tailEnd/>
                    </a:ln>
                  </p:spPr>
                  <p:txBody>
                    <a:bodyPr/>
                    <a:lstStyle/>
                    <a:p>
                      <a:endParaRPr lang="en-US" sz="1400" dirty="0"/>
                    </a:p>
                  </p:txBody>
                </p:sp>
                <p:grpSp>
                  <p:nvGrpSpPr>
                    <p:cNvPr id="29" name="Gruppieren 28"/>
                    <p:cNvGrpSpPr/>
                    <p:nvPr/>
                  </p:nvGrpSpPr>
                  <p:grpSpPr bwMode="gray">
                    <a:xfrm>
                      <a:off x="5845760" y="3560815"/>
                      <a:ext cx="1326473" cy="369181"/>
                      <a:chOff x="5845760" y="3560815"/>
                      <a:chExt cx="1326473" cy="369181"/>
                    </a:xfrm>
                  </p:grpSpPr>
                  <p:sp>
                    <p:nvSpPr>
                      <p:cNvPr id="30" name="Rectangle 85"/>
                      <p:cNvSpPr>
                        <a:spLocks noChangeArrowheads="1"/>
                      </p:cNvSpPr>
                      <p:nvPr/>
                    </p:nvSpPr>
                    <p:spPr bwMode="gray">
                      <a:xfrm>
                        <a:off x="6060843" y="3560815"/>
                        <a:ext cx="1111390" cy="36918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200" dirty="0" smtClean="0">
                            <a:solidFill>
                              <a:srgbClr val="FFFFFF"/>
                            </a:solidFill>
                            <a:latin typeface="Bebas Neue" panose="020B0506020202020201" pitchFamily="34" charset="0"/>
                          </a:rPr>
                          <a:t>Placeholder</a:t>
                        </a:r>
                        <a:endParaRPr lang="en-US" altLang="en-US" sz="1200" dirty="0">
                          <a:solidFill>
                            <a:srgbClr val="FFFFFF"/>
                          </a:solidFill>
                          <a:latin typeface="Bebas Neue" panose="020B0506020202020201" pitchFamily="34" charset="0"/>
                        </a:endParaRPr>
                      </a:p>
                    </p:txBody>
                  </p:sp>
                  <p:sp>
                    <p:nvSpPr>
                      <p:cNvPr id="31" name="Line 50"/>
                      <p:cNvSpPr>
                        <a:spLocks noChangeShapeType="1"/>
                      </p:cNvSpPr>
                      <p:nvPr/>
                    </p:nvSpPr>
                    <p:spPr bwMode="gray">
                      <a:xfrm flipH="1" flipV="1">
                        <a:off x="5845760" y="3730092"/>
                        <a:ext cx="215082"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sp>
                <p:nvSpPr>
                  <p:cNvPr id="25" name="Freeform 6"/>
                  <p:cNvSpPr>
                    <a:spLocks/>
                  </p:cNvSpPr>
                  <p:nvPr/>
                </p:nvSpPr>
                <p:spPr bwMode="gray">
                  <a:xfrm>
                    <a:off x="8169491" y="1849018"/>
                    <a:ext cx="3085019" cy="3762148"/>
                  </a:xfrm>
                  <a:custGeom>
                    <a:avLst/>
                    <a:gdLst>
                      <a:gd name="T0" fmla="*/ 0 w 670"/>
                      <a:gd name="T1" fmla="*/ 411 h 825"/>
                      <a:gd name="T2" fmla="*/ 329 w 670"/>
                      <a:gd name="T3" fmla="*/ 0 h 825"/>
                      <a:gd name="T4" fmla="*/ 670 w 670"/>
                      <a:gd name="T5" fmla="*/ 410 h 825"/>
                      <a:gd name="T6" fmla="*/ 332 w 670"/>
                      <a:gd name="T7" fmla="*/ 825 h 825"/>
                      <a:gd name="T8" fmla="*/ 0 w 670"/>
                      <a:gd name="T9" fmla="*/ 411 h 825"/>
                    </a:gdLst>
                    <a:ahLst/>
                    <a:cxnLst>
                      <a:cxn ang="0">
                        <a:pos x="T0" y="T1"/>
                      </a:cxn>
                      <a:cxn ang="0">
                        <a:pos x="T2" y="T3"/>
                      </a:cxn>
                      <a:cxn ang="0">
                        <a:pos x="T4" y="T5"/>
                      </a:cxn>
                      <a:cxn ang="0">
                        <a:pos x="T6" y="T7"/>
                      </a:cxn>
                      <a:cxn ang="0">
                        <a:pos x="T8" y="T9"/>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solidFill>
                    <a:schemeClr val="tx2"/>
                  </a:solidFill>
                  <a:ln w="19050">
                    <a:noFill/>
                    <a:miter lim="800000"/>
                    <a:headEnd/>
                    <a:tailEnd/>
                  </a:ln>
                </p:spPr>
                <p:txBody>
                  <a:bodyPr/>
                  <a:lstStyle/>
                  <a:p>
                    <a:endParaRPr lang="en-US" sz="1400" dirty="0"/>
                  </a:p>
                </p:txBody>
              </p:sp>
              <p:sp>
                <p:nvSpPr>
                  <p:cNvPr id="26" name="Oval 5"/>
                  <p:cNvSpPr>
                    <a:spLocks noChangeArrowheads="1"/>
                  </p:cNvSpPr>
                  <p:nvPr/>
                </p:nvSpPr>
                <p:spPr bwMode="gray">
                  <a:xfrm>
                    <a:off x="7184212" y="2744813"/>
                    <a:ext cx="1970558" cy="1970558"/>
                  </a:xfrm>
                  <a:prstGeom prst="ellipse">
                    <a:avLst/>
                  </a:prstGeom>
                  <a:solidFill>
                    <a:schemeClr val="accent3"/>
                  </a:solidFill>
                  <a:ln w="76200">
                    <a:solidFill>
                      <a:schemeClr val="tx2">
                        <a:lumMod val="50000"/>
                      </a:schemeClr>
                    </a:solidFill>
                    <a:round/>
                    <a:headEnd/>
                    <a:tailEnd/>
                  </a:ln>
                  <a:effectLst/>
                </p:spPr>
                <p:txBody>
                  <a:bodyPr wrap="none" lIns="72000" rIns="72000" rtlCol="0" anchor="ctr"/>
                  <a:lstStyle/>
                  <a:p>
                    <a:pPr algn="ctr"/>
                    <a:r>
                      <a:rPr lang="en-US" sz="3600" dirty="0" smtClean="0">
                        <a:solidFill>
                          <a:srgbClr val="FFFFFF"/>
                        </a:solidFill>
                        <a:latin typeface="Bebas Neue" panose="020B0506020202020201" pitchFamily="34" charset="0"/>
                      </a:rPr>
                      <a:t>100%</a:t>
                    </a:r>
                    <a:endParaRPr lang="en-US" sz="3600" dirty="0">
                      <a:solidFill>
                        <a:srgbClr val="FFFFFF"/>
                      </a:solidFill>
                      <a:latin typeface="Bebas Neue" panose="020B0506020202020201" pitchFamily="34" charset="0"/>
                    </a:endParaRPr>
                  </a:p>
                </p:txBody>
              </p:sp>
              <p:sp>
                <p:nvSpPr>
                  <p:cNvPr id="27" name="Oval 29"/>
                  <p:cNvSpPr>
                    <a:spLocks noChangeArrowheads="1"/>
                  </p:cNvSpPr>
                  <p:nvPr/>
                </p:nvSpPr>
                <p:spPr bwMode="gray">
                  <a:xfrm>
                    <a:off x="4513079" y="3139487"/>
                    <a:ext cx="1181210" cy="118121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50%</a:t>
                    </a:r>
                    <a:endParaRPr lang="en-US" sz="2400" noProof="1">
                      <a:solidFill>
                        <a:srgbClr val="FFFFFF"/>
                      </a:solidFill>
                      <a:latin typeface="Bebas Neue" panose="020B0506020202020201" pitchFamily="34" charset="0"/>
                    </a:endParaRPr>
                  </a:p>
                </p:txBody>
              </p:sp>
            </p:grpSp>
            <p:grpSp>
              <p:nvGrpSpPr>
                <p:cNvPr id="9" name="Gruppieren 8"/>
                <p:cNvGrpSpPr/>
                <p:nvPr/>
              </p:nvGrpSpPr>
              <p:grpSpPr bwMode="gray">
                <a:xfrm>
                  <a:off x="9912350" y="3280092"/>
                  <a:ext cx="1737251" cy="900000"/>
                  <a:chOff x="9912350" y="3280092"/>
                  <a:chExt cx="1737251" cy="900000"/>
                </a:xfrm>
              </p:grpSpPr>
              <p:sp>
                <p:nvSpPr>
                  <p:cNvPr id="22" name="Oval 29"/>
                  <p:cNvSpPr>
                    <a:spLocks noChangeArrowheads="1"/>
                  </p:cNvSpPr>
                  <p:nvPr/>
                </p:nvSpPr>
                <p:spPr bwMode="gray">
                  <a:xfrm>
                    <a:off x="10749601" y="3280092"/>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noProof="1" smtClean="0">
                        <a:solidFill>
                          <a:srgbClr val="FFFFFF"/>
                        </a:solidFill>
                        <a:latin typeface="Bebas Neue" panose="020B0506020202020201" pitchFamily="34" charset="0"/>
                      </a:rPr>
                      <a:t>45%</a:t>
                    </a:r>
                    <a:endParaRPr lang="en-US" noProof="1">
                      <a:solidFill>
                        <a:srgbClr val="FFFFFF"/>
                      </a:solidFill>
                      <a:latin typeface="Bebas Neue" panose="020B0506020202020201" pitchFamily="34" charset="0"/>
                    </a:endParaRPr>
                  </a:p>
                </p:txBody>
              </p:sp>
              <p:sp>
                <p:nvSpPr>
                  <p:cNvPr id="23" name="Line 50"/>
                  <p:cNvSpPr>
                    <a:spLocks noChangeShapeType="1"/>
                  </p:cNvSpPr>
                  <p:nvPr/>
                </p:nvSpPr>
                <p:spPr bwMode="gray">
                  <a:xfrm flipH="1" flipV="1">
                    <a:off x="9912350" y="3762387"/>
                    <a:ext cx="738272"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0" name="Gruppieren 9"/>
                <p:cNvGrpSpPr/>
                <p:nvPr/>
              </p:nvGrpSpPr>
              <p:grpSpPr bwMode="gray">
                <a:xfrm>
                  <a:off x="9796918" y="2179245"/>
                  <a:ext cx="1598502" cy="1100847"/>
                  <a:chOff x="9796918" y="2179245"/>
                  <a:chExt cx="1598502" cy="1100847"/>
                </a:xfrm>
              </p:grpSpPr>
              <p:sp>
                <p:nvSpPr>
                  <p:cNvPr id="20" name="Oval 29"/>
                  <p:cNvSpPr>
                    <a:spLocks noChangeArrowheads="1"/>
                  </p:cNvSpPr>
                  <p:nvPr/>
                </p:nvSpPr>
                <p:spPr bwMode="gray">
                  <a:xfrm>
                    <a:off x="10495420" y="2179245"/>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noProof="1" smtClean="0">
                        <a:solidFill>
                          <a:srgbClr val="FFFFFF"/>
                        </a:solidFill>
                        <a:latin typeface="Bebas Neue" panose="020B0506020202020201" pitchFamily="34" charset="0"/>
                      </a:rPr>
                      <a:t>30%</a:t>
                    </a:r>
                    <a:endParaRPr lang="en-US" noProof="1">
                      <a:solidFill>
                        <a:srgbClr val="FFFFFF"/>
                      </a:solidFill>
                      <a:latin typeface="Bebas Neue" panose="020B0506020202020201" pitchFamily="34" charset="0"/>
                    </a:endParaRPr>
                  </a:p>
                </p:txBody>
              </p:sp>
              <p:sp>
                <p:nvSpPr>
                  <p:cNvPr id="21" name="Line 50"/>
                  <p:cNvSpPr>
                    <a:spLocks noChangeShapeType="1"/>
                  </p:cNvSpPr>
                  <p:nvPr/>
                </p:nvSpPr>
                <p:spPr bwMode="gray">
                  <a:xfrm flipH="1">
                    <a:off x="9796918" y="2943225"/>
                    <a:ext cx="648832" cy="336867"/>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1" name="Gruppieren 10"/>
                <p:cNvGrpSpPr/>
                <p:nvPr/>
              </p:nvGrpSpPr>
              <p:grpSpPr bwMode="gray">
                <a:xfrm>
                  <a:off x="9385300" y="1497393"/>
                  <a:ext cx="1105624" cy="1406557"/>
                  <a:chOff x="9385300" y="1497393"/>
                  <a:chExt cx="1105624" cy="1406557"/>
                </a:xfrm>
              </p:grpSpPr>
              <p:sp>
                <p:nvSpPr>
                  <p:cNvPr id="18" name="Oval 29"/>
                  <p:cNvSpPr>
                    <a:spLocks noChangeArrowheads="1"/>
                  </p:cNvSpPr>
                  <p:nvPr/>
                </p:nvSpPr>
                <p:spPr bwMode="gray">
                  <a:xfrm>
                    <a:off x="9590924" y="1497393"/>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noProof="1" smtClean="0">
                        <a:solidFill>
                          <a:srgbClr val="FFFFFF"/>
                        </a:solidFill>
                        <a:latin typeface="Bebas Neue" panose="020B0506020202020201" pitchFamily="34" charset="0"/>
                      </a:rPr>
                      <a:t>15%</a:t>
                    </a:r>
                    <a:endParaRPr lang="en-US" noProof="1">
                      <a:solidFill>
                        <a:srgbClr val="FFFFFF"/>
                      </a:solidFill>
                      <a:latin typeface="Bebas Neue" panose="020B0506020202020201" pitchFamily="34" charset="0"/>
                    </a:endParaRPr>
                  </a:p>
                </p:txBody>
              </p:sp>
              <p:sp>
                <p:nvSpPr>
                  <p:cNvPr id="19" name="Line 50"/>
                  <p:cNvSpPr>
                    <a:spLocks noChangeShapeType="1"/>
                  </p:cNvSpPr>
                  <p:nvPr/>
                </p:nvSpPr>
                <p:spPr bwMode="gray">
                  <a:xfrm flipH="1">
                    <a:off x="9385300" y="2425700"/>
                    <a:ext cx="365125" cy="47825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2" name="Gruppieren 11"/>
                <p:cNvGrpSpPr/>
                <p:nvPr/>
              </p:nvGrpSpPr>
              <p:grpSpPr bwMode="gray">
                <a:xfrm>
                  <a:off x="9809618" y="4180091"/>
                  <a:ext cx="1562712" cy="1022821"/>
                  <a:chOff x="9809618" y="4180091"/>
                  <a:chExt cx="1562712" cy="1022821"/>
                </a:xfrm>
              </p:grpSpPr>
              <p:sp>
                <p:nvSpPr>
                  <p:cNvPr id="16" name="Oval 29"/>
                  <p:cNvSpPr>
                    <a:spLocks noChangeArrowheads="1"/>
                  </p:cNvSpPr>
                  <p:nvPr/>
                </p:nvSpPr>
                <p:spPr bwMode="gray">
                  <a:xfrm>
                    <a:off x="10472330" y="4302912"/>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noProof="1" smtClean="0">
                        <a:solidFill>
                          <a:srgbClr val="FFFFFF"/>
                        </a:solidFill>
                        <a:latin typeface="Bebas Neue" panose="020B0506020202020201" pitchFamily="34" charset="0"/>
                      </a:rPr>
                      <a:t>60%</a:t>
                    </a:r>
                    <a:endParaRPr lang="en-US" noProof="1">
                      <a:solidFill>
                        <a:srgbClr val="FFFFFF"/>
                      </a:solidFill>
                      <a:latin typeface="Bebas Neue" panose="020B0506020202020201" pitchFamily="34" charset="0"/>
                    </a:endParaRPr>
                  </a:p>
                </p:txBody>
              </p:sp>
              <p:sp>
                <p:nvSpPr>
                  <p:cNvPr id="17" name="Line 50"/>
                  <p:cNvSpPr>
                    <a:spLocks noChangeShapeType="1"/>
                  </p:cNvSpPr>
                  <p:nvPr/>
                </p:nvSpPr>
                <p:spPr bwMode="gray">
                  <a:xfrm flipH="1" flipV="1">
                    <a:off x="9809618" y="4180091"/>
                    <a:ext cx="636132" cy="28110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nvGrpSpPr>
                <p:cNvPr id="13" name="Gruppieren 12"/>
                <p:cNvGrpSpPr/>
                <p:nvPr/>
              </p:nvGrpSpPr>
              <p:grpSpPr bwMode="gray">
                <a:xfrm>
                  <a:off x="9385300" y="4564917"/>
                  <a:ext cx="1105624" cy="1238282"/>
                  <a:chOff x="9385300" y="4564917"/>
                  <a:chExt cx="1105624" cy="1238282"/>
                </a:xfrm>
              </p:grpSpPr>
              <p:sp>
                <p:nvSpPr>
                  <p:cNvPr id="14" name="Oval 29"/>
                  <p:cNvSpPr>
                    <a:spLocks noChangeArrowheads="1"/>
                  </p:cNvSpPr>
                  <p:nvPr/>
                </p:nvSpPr>
                <p:spPr bwMode="gray">
                  <a:xfrm>
                    <a:off x="9590924" y="4903199"/>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noProof="1" smtClean="0">
                        <a:solidFill>
                          <a:srgbClr val="FFFFFF"/>
                        </a:solidFill>
                        <a:latin typeface="Bebas Neue" panose="020B0506020202020201" pitchFamily="34" charset="0"/>
                      </a:rPr>
                      <a:t>75%</a:t>
                    </a:r>
                    <a:endParaRPr lang="en-US" noProof="1">
                      <a:solidFill>
                        <a:srgbClr val="FFFFFF"/>
                      </a:solidFill>
                      <a:latin typeface="Bebas Neue" panose="020B0506020202020201" pitchFamily="34" charset="0"/>
                    </a:endParaRPr>
                  </a:p>
                </p:txBody>
              </p:sp>
              <p:sp>
                <p:nvSpPr>
                  <p:cNvPr id="15" name="Line 50"/>
                  <p:cNvSpPr>
                    <a:spLocks noChangeShapeType="1"/>
                  </p:cNvSpPr>
                  <p:nvPr/>
                </p:nvSpPr>
                <p:spPr bwMode="gray">
                  <a:xfrm flipH="1" flipV="1">
                    <a:off x="9385300" y="4564917"/>
                    <a:ext cx="298450" cy="362683"/>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grpSp>
          </p:gr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a:xfrm>
            <a:off x="396001" y="1512000"/>
            <a:ext cx="3033000" cy="430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2800" dirty="0" smtClean="0">
                <a:solidFill>
                  <a:schemeClr val="accent3"/>
                </a:solidFill>
                <a:latin typeface="Bebas Neue" panose="020B0506020202020201" pitchFamily="34" charset="0"/>
              </a:rPr>
              <a:t>DESCRIPTION TEXT</a:t>
            </a:r>
            <a:br>
              <a:rPr lang="en-US" sz="2800" dirty="0" smtClean="0">
                <a:solidFill>
                  <a:schemeClr val="accent3"/>
                </a:solidFill>
                <a:latin typeface="Bebas Neue" panose="020B0506020202020201" pitchFamily="34" charset="0"/>
              </a:rPr>
            </a:br>
            <a:r>
              <a:rPr lang="en-US" sz="2800" dirty="0" smtClean="0">
                <a:solidFill>
                  <a:schemeClr val="accent3"/>
                </a:solidFill>
                <a:latin typeface="Bebas Neue" panose="020B0506020202020201" pitchFamily="34" charset="0"/>
              </a:rPr>
              <a:t>This text can be replaced with your own text. </a:t>
            </a:r>
          </a:p>
          <a:p>
            <a:pPr>
              <a:lnSpc>
                <a:spcPct val="90000"/>
              </a:lnSpc>
              <a:spcAft>
                <a:spcPts val="1000"/>
              </a:spcAft>
            </a:pPr>
            <a:r>
              <a:rPr lang="en-US" sz="1600" dirty="0" smtClean="0">
                <a:solidFill>
                  <a:schemeClr val="tx1"/>
                </a:solidFill>
              </a:rPr>
              <a:t>If you don’t want to use the style </a:t>
            </a:r>
            <a:br>
              <a:rPr lang="en-US" sz="1600" dirty="0" smtClean="0">
                <a:solidFill>
                  <a:schemeClr val="tx1"/>
                </a:solidFill>
              </a:rPr>
            </a:br>
            <a:r>
              <a:rPr lang="en-US" sz="1600" dirty="0" smtClean="0">
                <a:solidFill>
                  <a:schemeClr val="tx1"/>
                </a:solidFill>
              </a:rPr>
              <a:t>and size of the fonts as used in this placeholder it is possible to replace </a:t>
            </a:r>
            <a:br>
              <a:rPr lang="en-US" sz="1600" dirty="0" smtClean="0">
                <a:solidFill>
                  <a:schemeClr val="tx1"/>
                </a:solidFill>
              </a:rPr>
            </a:br>
            <a:r>
              <a:rPr lang="en-US" sz="1600" dirty="0" smtClean="0">
                <a:solidFill>
                  <a:schemeClr val="tx1"/>
                </a:solidFill>
              </a:rPr>
              <a:t>it by selecting different options.</a:t>
            </a:r>
            <a:endParaRPr lang="en-US" sz="1600" dirty="0">
              <a:solidFill>
                <a:schemeClr val="tx1"/>
              </a:solidFill>
            </a:endParaRPr>
          </a:p>
        </p:txBody>
      </p:sp>
      <p:sp>
        <p:nvSpPr>
          <p:cNvPr id="4" name="Inhaltsplatzhalter 19"/>
          <p:cNvSpPr txBox="1">
            <a:spLocks/>
          </p:cNvSpPr>
          <p:nvPr/>
        </p:nvSpPr>
        <p:spPr>
          <a:xfrm>
            <a:off x="3248584" y="4550568"/>
            <a:ext cx="2646831" cy="1050132"/>
          </a:xfrm>
          <a:prstGeom prst="rect">
            <a:avLst/>
          </a:prstGeom>
        </p:spPr>
        <p:txBody>
          <a:bodyPr lIns="0" tIns="144000" rIns="0" bIns="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solidFill>
                <a:latin typeface="Bebas Neue" panose="020B0506020202020201" pitchFamily="34" charset="0"/>
              </a:rPr>
              <a:t>Placeholder</a:t>
            </a:r>
            <a:endParaRPr lang="en-US" sz="2400" dirty="0" smtClean="0">
              <a:solidFill>
                <a:schemeClr val="accent3"/>
              </a:solidFill>
              <a:latin typeface="Bebas Neue" panose="020B0506020202020201" pitchFamily="34" charset="0"/>
            </a:endParaRPr>
          </a:p>
          <a:p>
            <a:pPr marL="0" indent="0" algn="ctr">
              <a:buNone/>
            </a:pPr>
            <a:r>
              <a:rPr lang="en-US" sz="1400" dirty="0" smtClean="0"/>
              <a:t>This text can be replaced with your own text. This is a placeholder text. </a:t>
            </a:r>
            <a:endParaRPr lang="en-US" sz="1400" dirty="0"/>
          </a:p>
        </p:txBody>
      </p:sp>
      <p:grpSp>
        <p:nvGrpSpPr>
          <p:cNvPr id="5" name="Gruppieren 4"/>
          <p:cNvGrpSpPr/>
          <p:nvPr/>
        </p:nvGrpSpPr>
        <p:grpSpPr bwMode="gray">
          <a:xfrm>
            <a:off x="3813734" y="1688210"/>
            <a:ext cx="4631619" cy="2817908"/>
            <a:chOff x="5674430" y="1246887"/>
            <a:chExt cx="4631619" cy="2817908"/>
          </a:xfrm>
        </p:grpSpPr>
        <p:sp>
          <p:nvSpPr>
            <p:cNvPr id="6" name="Ovale Legende 5"/>
            <p:cNvSpPr/>
            <p:nvPr/>
          </p:nvSpPr>
          <p:spPr bwMode="gray">
            <a:xfrm>
              <a:off x="5674430" y="1246887"/>
              <a:ext cx="2541351" cy="2541683"/>
            </a:xfrm>
            <a:prstGeom prst="wedgeEllipseCallout">
              <a:avLst/>
            </a:prstGeom>
            <a:solidFill>
              <a:schemeClr val="accent3">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dirty="0" smtClean="0">
                  <a:latin typeface="Bebas Neue" panose="020B0506020202020201" pitchFamily="34" charset="0"/>
                </a:rPr>
                <a:t>72%</a:t>
              </a:r>
              <a:endParaRPr lang="en-US" sz="6000" dirty="0">
                <a:latin typeface="Bebas Neue" panose="020B0506020202020201" pitchFamily="34" charset="0"/>
              </a:endParaRPr>
            </a:p>
          </p:txBody>
        </p:sp>
        <p:sp>
          <p:nvSpPr>
            <p:cNvPr id="7" name="Ovale Legende 6"/>
            <p:cNvSpPr/>
            <p:nvPr/>
          </p:nvSpPr>
          <p:spPr bwMode="gray">
            <a:xfrm flipH="1">
              <a:off x="8051386" y="1809837"/>
              <a:ext cx="2254663" cy="2254958"/>
            </a:xfrm>
            <a:prstGeom prst="wedgeEllipseCallout">
              <a:avLst>
                <a:gd name="adj1" fmla="val -5624"/>
                <a:gd name="adj2" fmla="val 64190"/>
              </a:avLst>
            </a:prstGeom>
            <a:solidFill>
              <a:schemeClr val="accent3">
                <a:lumMod val="75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dirty="0" smtClean="0">
                  <a:latin typeface="Bebas Neue" panose="020B0506020202020201" pitchFamily="34" charset="0"/>
                </a:rPr>
                <a:t>55%</a:t>
              </a:r>
              <a:endParaRPr lang="en-US" sz="6000" dirty="0">
                <a:latin typeface="Bebas Neue" panose="020B0506020202020201" pitchFamily="34" charset="0"/>
              </a:endParaRPr>
            </a:p>
          </p:txBody>
        </p:sp>
      </p:grpSp>
      <p:sp>
        <p:nvSpPr>
          <p:cNvPr id="8" name="Inhaltsplatzhalter 19"/>
          <p:cNvSpPr txBox="1">
            <a:spLocks/>
          </p:cNvSpPr>
          <p:nvPr/>
        </p:nvSpPr>
        <p:spPr>
          <a:xfrm>
            <a:off x="6093944" y="4788692"/>
            <a:ext cx="2646831" cy="1024841"/>
          </a:xfrm>
          <a:prstGeom prst="rect">
            <a:avLst/>
          </a:prstGeom>
        </p:spPr>
        <p:txBody>
          <a:bodyPr lIns="0" tIns="144000" rIns="0" bIns="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lumMod val="75000"/>
                  </a:schemeClr>
                </a:solidFill>
                <a:latin typeface="Bebas Neue" panose="020B0506020202020201" pitchFamily="34" charset="0"/>
              </a:rPr>
              <a:t>Placeholder</a:t>
            </a:r>
            <a:endParaRPr lang="en-US" sz="2400" dirty="0" smtClean="0">
              <a:solidFill>
                <a:schemeClr val="accent3">
                  <a:lumMod val="75000"/>
                </a:schemeClr>
              </a:solidFill>
              <a:latin typeface="Bebas Neue" panose="020B0506020202020201" pitchFamily="34" charset="0"/>
            </a:endParaRPr>
          </a:p>
          <a:p>
            <a:pPr marL="0" indent="0" algn="ctr">
              <a:buNone/>
            </a:pPr>
            <a:r>
              <a:rPr lang="en-US" sz="1400" dirty="0" smtClean="0"/>
              <a:t>This text can be replaced with your own text. This is a placeholder text. </a:t>
            </a:r>
            <a:endParaRPr lang="en-US" sz="1400" dirty="0"/>
          </a:p>
        </p:txBody>
      </p:sp>
      <p:pic>
        <p:nvPicPr>
          <p:cNvPr id="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4" name="Gruppieren 13"/>
          <p:cNvGrpSpPr/>
          <p:nvPr/>
        </p:nvGrpSpPr>
        <p:grpSpPr>
          <a:xfrm>
            <a:off x="146482" y="1739901"/>
            <a:ext cx="8825638" cy="3645572"/>
            <a:chOff x="752644" y="1522413"/>
            <a:chExt cx="10523300" cy="4346820"/>
          </a:xfrm>
        </p:grpSpPr>
        <p:sp>
          <p:nvSpPr>
            <p:cNvPr id="3" name="Inhaltsplatzhalter 19"/>
            <p:cNvSpPr txBox="1">
              <a:spLocks/>
            </p:cNvSpPr>
            <p:nvPr/>
          </p:nvSpPr>
          <p:spPr>
            <a:xfrm>
              <a:off x="752644" y="4198144"/>
              <a:ext cx="2443461" cy="1671089"/>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6"/>
                  </a:solidFill>
                  <a:latin typeface="Bebas Neue" panose="020B0506020202020201" pitchFamily="34" charset="0"/>
                </a:rPr>
                <a:t>Placeholder</a:t>
              </a:r>
              <a:endParaRPr lang="en-US" sz="2400" dirty="0" smtClean="0">
                <a:solidFill>
                  <a:schemeClr val="accent6"/>
                </a:solidFill>
                <a:latin typeface="Bebas Neue" panose="020B0506020202020201" pitchFamily="34" charset="0"/>
              </a:endParaRPr>
            </a:p>
            <a:p>
              <a:pPr marL="0" indent="0" algn="r">
                <a:buNone/>
              </a:pPr>
              <a:r>
                <a:rPr lang="en-US" sz="1400" dirty="0" smtClean="0"/>
                <a:t>This text can be replaced with your </a:t>
              </a:r>
              <a:br>
                <a:rPr lang="en-US" sz="1400" dirty="0" smtClean="0"/>
              </a:br>
              <a:r>
                <a:rPr lang="en-US" sz="1400" dirty="0" smtClean="0"/>
                <a:t>own text. This is a placeholder text. </a:t>
              </a:r>
              <a:endParaRPr lang="en-US" sz="1400" dirty="0"/>
            </a:p>
          </p:txBody>
        </p:sp>
        <p:grpSp>
          <p:nvGrpSpPr>
            <p:cNvPr id="4" name="Gruppieren 3"/>
            <p:cNvGrpSpPr/>
            <p:nvPr/>
          </p:nvGrpSpPr>
          <p:grpSpPr bwMode="gray">
            <a:xfrm>
              <a:off x="3124194" y="1522413"/>
              <a:ext cx="5917355" cy="3820722"/>
              <a:chOff x="3124194" y="1522413"/>
              <a:chExt cx="5917355" cy="3820722"/>
            </a:xfrm>
          </p:grpSpPr>
          <p:grpSp>
            <p:nvGrpSpPr>
              <p:cNvPr id="5" name="Gruppieren 4"/>
              <p:cNvGrpSpPr/>
              <p:nvPr/>
            </p:nvGrpSpPr>
            <p:grpSpPr bwMode="gray">
              <a:xfrm flipH="1">
                <a:off x="3124194" y="1645983"/>
                <a:ext cx="3828695" cy="3697152"/>
                <a:chOff x="2768600" y="1766888"/>
                <a:chExt cx="4071938" cy="3932038"/>
              </a:xfrm>
              <a:solidFill>
                <a:schemeClr val="accent6">
                  <a:alpha val="80000"/>
                </a:schemeClr>
              </a:solidFill>
            </p:grpSpPr>
            <p:sp>
              <p:nvSpPr>
                <p:cNvPr id="10" name="Oval 6"/>
                <p:cNvSpPr>
                  <a:spLocks noChangeArrowheads="1"/>
                </p:cNvSpPr>
                <p:nvPr/>
              </p:nvSpPr>
              <p:spPr bwMode="gray">
                <a:xfrm>
                  <a:off x="5452745"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 name="Oval 7"/>
                <p:cNvSpPr>
                  <a:spLocks noChangeArrowheads="1"/>
                </p:cNvSpPr>
                <p:nvPr/>
              </p:nvSpPr>
              <p:spPr bwMode="gray">
                <a:xfrm>
                  <a:off x="6251294" y="5189339"/>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7200" dirty="0" smtClean="0">
                      <a:solidFill>
                        <a:schemeClr val="bg1"/>
                      </a:solidFill>
                      <a:latin typeface="Bebas Neue" panose="020B0506020202020201" pitchFamily="34" charset="0"/>
                    </a:rPr>
                    <a:t>89%</a:t>
                  </a:r>
                  <a:endParaRPr lang="en-US" sz="7200" dirty="0">
                    <a:solidFill>
                      <a:schemeClr val="bg1"/>
                    </a:solidFill>
                    <a:latin typeface="Bebas Neue" panose="020B0506020202020201" pitchFamily="34" charset="0"/>
                  </a:endParaRPr>
                </a:p>
              </p:txBody>
            </p:sp>
          </p:grpSp>
          <p:grpSp>
            <p:nvGrpSpPr>
              <p:cNvPr id="6" name="Gruppieren 5"/>
              <p:cNvGrpSpPr/>
              <p:nvPr/>
            </p:nvGrpSpPr>
            <p:grpSpPr bwMode="gray">
              <a:xfrm>
                <a:off x="5966616" y="1522413"/>
                <a:ext cx="3074933" cy="3074932"/>
                <a:chOff x="2768600" y="1766888"/>
                <a:chExt cx="4071938" cy="4071937"/>
              </a:xfrm>
              <a:solidFill>
                <a:schemeClr val="accent6">
                  <a:lumMod val="75000"/>
                  <a:alpha val="80000"/>
                </a:schemeClr>
              </a:solidFill>
            </p:grpSpPr>
            <p:sp>
              <p:nvSpPr>
                <p:cNvPr id="7" name="Oval 6"/>
                <p:cNvSpPr>
                  <a:spLocks noChangeArrowheads="1"/>
                </p:cNvSpPr>
                <p:nvPr/>
              </p:nvSpPr>
              <p:spPr bwMode="gray">
                <a:xfrm>
                  <a:off x="5452745"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8" name="Oval 7"/>
                <p:cNvSpPr>
                  <a:spLocks noChangeArrowheads="1"/>
                </p:cNvSpPr>
                <p:nvPr/>
              </p:nvSpPr>
              <p:spPr bwMode="gray">
                <a:xfrm>
                  <a:off x="6122670" y="5329238"/>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9"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4800" dirty="0" smtClean="0">
                      <a:solidFill>
                        <a:schemeClr val="bg1"/>
                      </a:solidFill>
                      <a:latin typeface="Bebas Neue" panose="020B0506020202020201" pitchFamily="34" charset="0"/>
                    </a:rPr>
                    <a:t>54%</a:t>
                  </a:r>
                  <a:endParaRPr lang="en-US" sz="4800" dirty="0">
                    <a:solidFill>
                      <a:schemeClr val="bg1"/>
                    </a:solidFill>
                    <a:latin typeface="Bebas Neue" panose="020B0506020202020201" pitchFamily="34" charset="0"/>
                  </a:endParaRPr>
                </a:p>
              </p:txBody>
            </p:sp>
          </p:grpSp>
        </p:grpSp>
        <p:sp>
          <p:nvSpPr>
            <p:cNvPr id="13" name="Inhaltsplatzhalter 19"/>
            <p:cNvSpPr txBox="1">
              <a:spLocks/>
            </p:cNvSpPr>
            <p:nvPr/>
          </p:nvSpPr>
          <p:spPr>
            <a:xfrm>
              <a:off x="8886664" y="3776183"/>
              <a:ext cx="2389280" cy="1566951"/>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6">
                      <a:lumMod val="75000"/>
                    </a:schemeClr>
                  </a:solidFill>
                  <a:latin typeface="Bebas Neue" panose="020B0506020202020201" pitchFamily="34" charset="0"/>
                </a:rPr>
                <a:t>Placeholder</a:t>
              </a:r>
              <a:endParaRPr lang="en-US" sz="2400" dirty="0" smtClean="0">
                <a:solidFill>
                  <a:schemeClr val="accent6">
                    <a:lumMod val="75000"/>
                  </a:schemeClr>
                </a:solidFill>
                <a:latin typeface="Bebas Neue" panose="020B0506020202020201" pitchFamily="34" charset="0"/>
              </a:endParaRPr>
            </a:p>
            <a:p>
              <a:pPr marL="0" indent="0">
                <a:buNone/>
              </a:pPr>
              <a:r>
                <a:rPr lang="en-US" sz="1400" dirty="0" smtClean="0"/>
                <a:t>This text can be replaced with your own text. This is a placeholder text. </a:t>
              </a:r>
              <a:endParaRPr lang="en-US" sz="1400" dirty="0"/>
            </a:p>
          </p:txBody>
        </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1" name="Gruppieren 10"/>
          <p:cNvGrpSpPr/>
          <p:nvPr/>
        </p:nvGrpSpPr>
        <p:grpSpPr>
          <a:xfrm>
            <a:off x="498096" y="1968388"/>
            <a:ext cx="8249904" cy="3191311"/>
            <a:chOff x="549275" y="1645983"/>
            <a:chExt cx="11100325" cy="4293940"/>
          </a:xfrm>
        </p:grpSpPr>
        <p:grpSp>
          <p:nvGrpSpPr>
            <p:cNvPr id="3" name="Gruppieren 2"/>
            <p:cNvGrpSpPr/>
            <p:nvPr/>
          </p:nvGrpSpPr>
          <p:grpSpPr bwMode="gray">
            <a:xfrm>
              <a:off x="2952750" y="1645983"/>
              <a:ext cx="6400474" cy="3697152"/>
              <a:chOff x="2952750" y="1645983"/>
              <a:chExt cx="6400474" cy="3697152"/>
            </a:xfrm>
          </p:grpSpPr>
          <p:grpSp>
            <p:nvGrpSpPr>
              <p:cNvPr id="4" name="Gruppieren 3"/>
              <p:cNvGrpSpPr/>
              <p:nvPr/>
            </p:nvGrpSpPr>
            <p:grpSpPr bwMode="gray">
              <a:xfrm>
                <a:off x="5524529" y="1645983"/>
                <a:ext cx="3828695" cy="3697152"/>
                <a:chOff x="2768600" y="1766888"/>
                <a:chExt cx="4071938" cy="3932038"/>
              </a:xfrm>
              <a:solidFill>
                <a:schemeClr val="bg1">
                  <a:alpha val="80000"/>
                </a:schemeClr>
              </a:solidFill>
            </p:grpSpPr>
            <p:sp>
              <p:nvSpPr>
                <p:cNvPr id="6" name="Oval 6"/>
                <p:cNvSpPr>
                  <a:spLocks noChangeArrowheads="1"/>
                </p:cNvSpPr>
                <p:nvPr/>
              </p:nvSpPr>
              <p:spPr bwMode="gray">
                <a:xfrm>
                  <a:off x="5503397"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7" name="Oval 7"/>
                <p:cNvSpPr>
                  <a:spLocks noChangeArrowheads="1"/>
                </p:cNvSpPr>
                <p:nvPr/>
              </p:nvSpPr>
              <p:spPr bwMode="gray">
                <a:xfrm>
                  <a:off x="6251294" y="5189339"/>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8"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7200" dirty="0" smtClean="0">
                      <a:solidFill>
                        <a:schemeClr val="accent1">
                          <a:lumMod val="75000"/>
                        </a:schemeClr>
                      </a:solidFill>
                      <a:latin typeface="Bebas Neue" panose="020B0506020202020201" pitchFamily="34" charset="0"/>
                    </a:rPr>
                    <a:t>89%</a:t>
                  </a:r>
                  <a:endParaRPr lang="en-US" sz="7200" dirty="0">
                    <a:solidFill>
                      <a:schemeClr val="accent1">
                        <a:lumMod val="75000"/>
                      </a:schemeClr>
                    </a:solidFill>
                    <a:latin typeface="Bebas Neue" panose="020B0506020202020201" pitchFamily="34" charset="0"/>
                  </a:endParaRPr>
                </a:p>
              </p:txBody>
            </p:sp>
          </p:grpSp>
          <p:sp>
            <p:nvSpPr>
              <p:cNvPr id="5" name="Ovale Legende 4"/>
              <p:cNvSpPr/>
              <p:nvPr/>
            </p:nvSpPr>
            <p:spPr bwMode="gray">
              <a:xfrm>
                <a:off x="2952750" y="2465270"/>
                <a:ext cx="3464339" cy="2568419"/>
              </a:xfrm>
              <a:prstGeom prst="wedgeEllipseCallout">
                <a:avLst>
                  <a:gd name="adj1" fmla="val -52517"/>
                  <a:gd name="adj2" fmla="val 43492"/>
                </a:avLst>
              </a:prstGeom>
              <a:solidFill>
                <a:schemeClr val="bg1">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200" dirty="0" smtClean="0">
                    <a:solidFill>
                      <a:schemeClr val="accent1">
                        <a:lumMod val="75000"/>
                      </a:schemeClr>
                    </a:solidFill>
                    <a:latin typeface="Bebas Neue" panose="020B0506020202020201" pitchFamily="34" charset="0"/>
                  </a:rPr>
                  <a:t>55%</a:t>
                </a:r>
                <a:endParaRPr lang="en-US" sz="7200" dirty="0">
                  <a:solidFill>
                    <a:schemeClr val="accent1">
                      <a:lumMod val="75000"/>
                    </a:schemeClr>
                  </a:solidFill>
                  <a:latin typeface="Bebas Neue" panose="020B0506020202020201" pitchFamily="34" charset="0"/>
                </a:endParaRPr>
              </a:p>
            </p:txBody>
          </p:sp>
        </p:grpSp>
        <p:sp>
          <p:nvSpPr>
            <p:cNvPr id="9" name="Inhaltsplatzhalter 19"/>
            <p:cNvSpPr txBox="1">
              <a:spLocks/>
            </p:cNvSpPr>
            <p:nvPr/>
          </p:nvSpPr>
          <p:spPr bwMode="gray">
            <a:xfrm>
              <a:off x="549275" y="4018920"/>
              <a:ext cx="2327275" cy="1671088"/>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lgn="r">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0" name="Inhaltsplatzhalter 19"/>
            <p:cNvSpPr txBox="1">
              <a:spLocks/>
            </p:cNvSpPr>
            <p:nvPr/>
          </p:nvSpPr>
          <p:spPr bwMode="gray">
            <a:xfrm>
              <a:off x="9275747" y="4267201"/>
              <a:ext cx="2373853" cy="167272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Numbers</a:t>
            </a:r>
          </a:p>
        </p:txBody>
      </p:sp>
      <p:sp>
        <p:nvSpPr>
          <p:cNvPr id="100" name="Rechteck 99"/>
          <p:cNvSpPr/>
          <p:nvPr/>
        </p:nvSpPr>
        <p:spPr bwMode="gray">
          <a:xfrm>
            <a:off x="396875" y="1520825"/>
            <a:ext cx="4479448" cy="429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with your own text. </a:t>
            </a:r>
          </a:p>
          <a:p>
            <a:pPr>
              <a:lnSpc>
                <a:spcPct val="90000"/>
              </a:lnSpc>
              <a:spcAft>
                <a:spcPts val="1000"/>
              </a:spcAft>
            </a:pPr>
            <a:r>
              <a:rPr lang="en-US" dirty="0" smtClean="0">
                <a:solidFill>
                  <a:schemeClr val="tx1"/>
                </a:solidFill>
              </a:rPr>
              <a:t>If you don’t want to use the style and size </a:t>
            </a:r>
            <a:br>
              <a:rPr lang="en-US" dirty="0" smtClean="0">
                <a:solidFill>
                  <a:schemeClr val="tx1"/>
                </a:solidFill>
              </a:rPr>
            </a:br>
            <a:r>
              <a:rPr lang="en-US" dirty="0" smtClean="0">
                <a:solidFill>
                  <a:schemeClr val="tx1"/>
                </a:solidFill>
              </a:rPr>
              <a:t>of the fonts as used in this placeholder it is possible to replace it by selecting different options.</a:t>
            </a:r>
            <a:endParaRPr lang="en-US" dirty="0">
              <a:solidFill>
                <a:schemeClr val="tx1"/>
              </a:solidFill>
            </a:endParaRPr>
          </a:p>
        </p:txBody>
      </p:sp>
      <p:grpSp>
        <p:nvGrpSpPr>
          <p:cNvPr id="6" name="Gruppieren 5"/>
          <p:cNvGrpSpPr/>
          <p:nvPr/>
        </p:nvGrpSpPr>
        <p:grpSpPr>
          <a:xfrm>
            <a:off x="2100314" y="2205561"/>
            <a:ext cx="6647686" cy="3687101"/>
            <a:chOff x="1991312" y="2205561"/>
            <a:chExt cx="6647686" cy="3687101"/>
          </a:xfrm>
        </p:grpSpPr>
        <p:sp>
          <p:nvSpPr>
            <p:cNvPr id="115" name="Ellipse 114"/>
            <p:cNvSpPr/>
            <p:nvPr/>
          </p:nvSpPr>
          <p:spPr bwMode="gray">
            <a:xfrm>
              <a:off x="4368392" y="2585084"/>
              <a:ext cx="2220533" cy="2220533"/>
            </a:xfrm>
            <a:prstGeom prst="ellipse">
              <a:avLst/>
            </a:prstGeom>
            <a:solidFill>
              <a:schemeClr val="accent1"/>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67</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116" name="Ellipse 115"/>
            <p:cNvSpPr/>
            <p:nvPr/>
          </p:nvSpPr>
          <p:spPr bwMode="gray">
            <a:xfrm>
              <a:off x="5969206" y="2205561"/>
              <a:ext cx="1239434" cy="1239434"/>
            </a:xfrm>
            <a:prstGeom prst="ellipse">
              <a:avLst/>
            </a:prstGeom>
            <a:solidFill>
              <a:schemeClr val="accent3"/>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dirty="0" smtClean="0">
                  <a:latin typeface="Bebas Neue" panose="020B0506020202020201" pitchFamily="34" charset="0"/>
                </a:rPr>
                <a:t>34</a:t>
              </a:r>
              <a:r>
                <a:rPr lang="en-US" dirty="0" smtClean="0">
                  <a:latin typeface="Bebas Neue" panose="020B0506020202020201" pitchFamily="34" charset="0"/>
                </a:rPr>
                <a:t>%</a:t>
              </a:r>
              <a:endParaRPr lang="en-US" sz="4400" dirty="0">
                <a:latin typeface="Bebas Neue" panose="020B0506020202020201" pitchFamily="34" charset="0"/>
              </a:endParaRPr>
            </a:p>
          </p:txBody>
        </p:sp>
        <p:sp>
          <p:nvSpPr>
            <p:cNvPr id="117" name="Ellipse 116"/>
            <p:cNvSpPr/>
            <p:nvPr/>
          </p:nvSpPr>
          <p:spPr bwMode="gray">
            <a:xfrm>
              <a:off x="5427257" y="4204767"/>
              <a:ext cx="1687895" cy="1687895"/>
            </a:xfrm>
            <a:prstGeom prst="ellipse">
              <a:avLst/>
            </a:prstGeom>
            <a:solidFill>
              <a:schemeClr val="accent6"/>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000" dirty="0" smtClean="0">
                  <a:latin typeface="Bebas Neue" panose="020B0506020202020201" pitchFamily="34" charset="0"/>
                </a:rPr>
                <a:t>49</a:t>
              </a:r>
              <a:r>
                <a:rPr lang="en-US" sz="3200" dirty="0" smtClean="0">
                  <a:latin typeface="Bebas Neue" panose="020B0506020202020201" pitchFamily="34" charset="0"/>
                </a:rPr>
                <a:t>%</a:t>
              </a:r>
            </a:p>
          </p:txBody>
        </p:sp>
        <p:grpSp>
          <p:nvGrpSpPr>
            <p:cNvPr id="103" name="Gruppieren 102"/>
            <p:cNvGrpSpPr/>
            <p:nvPr/>
          </p:nvGrpSpPr>
          <p:grpSpPr bwMode="gray">
            <a:xfrm>
              <a:off x="7210826" y="2585083"/>
              <a:ext cx="1428169" cy="480387"/>
              <a:chOff x="9123212" y="5044034"/>
              <a:chExt cx="1716709" cy="577442"/>
            </a:xfrm>
          </p:grpSpPr>
          <p:cxnSp>
            <p:nvCxnSpPr>
              <p:cNvPr id="113" name="Gerade Verbindung 112"/>
              <p:cNvCxnSpPr>
                <a:endCxn id="114" idx="1"/>
              </p:cNvCxnSpPr>
              <p:nvPr/>
            </p:nvCxnSpPr>
            <p:spPr bwMode="gray">
              <a:xfrm>
                <a:off x="9123212" y="5332756"/>
                <a:ext cx="317603"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14" name="Rechteck 113"/>
              <p:cNvSpPr/>
              <p:nvPr/>
            </p:nvSpPr>
            <p:spPr bwMode="gray">
              <a:xfrm>
                <a:off x="9440812" y="5044034"/>
                <a:ext cx="1399109" cy="57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latin typeface="Bebas Neue" panose="020B0506020202020201" pitchFamily="34" charset="0"/>
                  </a:rPr>
                  <a:t>Placeholder</a:t>
                </a:r>
                <a:endParaRPr lang="en-US" sz="2000" dirty="0">
                  <a:solidFill>
                    <a:schemeClr val="tx1"/>
                  </a:solidFill>
                  <a:latin typeface="Bebas Neue" panose="020B0506020202020201" pitchFamily="34" charset="0"/>
                </a:endParaRPr>
              </a:p>
            </p:txBody>
          </p:sp>
        </p:grpSp>
        <p:grpSp>
          <p:nvGrpSpPr>
            <p:cNvPr id="104" name="Gruppieren 103"/>
            <p:cNvGrpSpPr/>
            <p:nvPr/>
          </p:nvGrpSpPr>
          <p:grpSpPr bwMode="gray">
            <a:xfrm>
              <a:off x="6588923" y="3479779"/>
              <a:ext cx="2050075" cy="724986"/>
              <a:chOff x="6461235" y="1521965"/>
              <a:chExt cx="2464261" cy="871458"/>
            </a:xfrm>
          </p:grpSpPr>
          <p:cxnSp>
            <p:nvCxnSpPr>
              <p:cNvPr id="111" name="Gerade Verbindung 110"/>
              <p:cNvCxnSpPr/>
              <p:nvPr/>
            </p:nvCxnSpPr>
            <p:spPr bwMode="gray">
              <a:xfrm>
                <a:off x="6461235" y="1957694"/>
                <a:ext cx="632542"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12" name="Rechteck 111"/>
              <p:cNvSpPr/>
              <p:nvPr/>
            </p:nvSpPr>
            <p:spPr bwMode="gray">
              <a:xfrm>
                <a:off x="7121106" y="1521965"/>
                <a:ext cx="180439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nvGrpSpPr>
            <p:cNvPr id="105" name="Gruppieren 104"/>
            <p:cNvGrpSpPr/>
            <p:nvPr/>
          </p:nvGrpSpPr>
          <p:grpSpPr bwMode="gray">
            <a:xfrm>
              <a:off x="1991312" y="5290846"/>
              <a:ext cx="3545197" cy="521692"/>
              <a:chOff x="-878928" y="5099770"/>
              <a:chExt cx="4261449" cy="627092"/>
            </a:xfrm>
          </p:grpSpPr>
          <p:cxnSp>
            <p:nvCxnSpPr>
              <p:cNvPr id="109" name="Gerade Verbindung 108"/>
              <p:cNvCxnSpPr/>
              <p:nvPr/>
            </p:nvCxnSpPr>
            <p:spPr bwMode="gray">
              <a:xfrm flipH="1">
                <a:off x="2130726" y="5413316"/>
                <a:ext cx="125179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10" name="Rechteck 109"/>
              <p:cNvSpPr/>
              <p:nvPr/>
            </p:nvSpPr>
            <p:spPr bwMode="gray">
              <a:xfrm>
                <a:off x="-878928" y="5099770"/>
                <a:ext cx="3009653" cy="627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a:t>
                </a:r>
                <a:br>
                  <a:rPr lang="en-US" sz="1400" dirty="0" smtClean="0">
                    <a:solidFill>
                      <a:schemeClr val="tx1"/>
                    </a:solidFill>
                  </a:rPr>
                </a:br>
                <a:r>
                  <a:rPr lang="en-US" sz="1400" dirty="0" smtClean="0">
                    <a:solidFill>
                      <a:schemeClr val="tx1"/>
                    </a:solidFill>
                  </a:rPr>
                  <a:t>with your own text. </a:t>
                </a:r>
                <a:endParaRPr lang="en-US" sz="1400" dirty="0">
                  <a:solidFill>
                    <a:schemeClr val="tx1"/>
                  </a:solidFill>
                </a:endParaRPr>
              </a:p>
            </p:txBody>
          </p:sp>
        </p:grpSp>
        <p:grpSp>
          <p:nvGrpSpPr>
            <p:cNvPr id="3" name="Gruppieren 2"/>
            <p:cNvGrpSpPr/>
            <p:nvPr/>
          </p:nvGrpSpPr>
          <p:grpSpPr>
            <a:xfrm>
              <a:off x="2773691" y="3827677"/>
              <a:ext cx="1589960" cy="1365813"/>
              <a:chOff x="2773691" y="3603958"/>
              <a:chExt cx="1589960" cy="1365813"/>
            </a:xfrm>
          </p:grpSpPr>
          <p:sp>
            <p:nvSpPr>
              <p:cNvPr id="118" name="Ellipse 117"/>
              <p:cNvSpPr/>
              <p:nvPr/>
            </p:nvSpPr>
            <p:spPr bwMode="gray">
              <a:xfrm>
                <a:off x="3243212" y="4304499"/>
                <a:ext cx="665272" cy="665272"/>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noProof="1" smtClean="0">
                    <a:latin typeface="Bebas Neue" panose="020B0506020202020201" pitchFamily="34" charset="0"/>
                  </a:rPr>
                  <a:t>6</a:t>
                </a:r>
                <a:r>
                  <a:rPr lang="en-US" noProof="1" smtClean="0">
                    <a:latin typeface="Bebas Neue" panose="020B0506020202020201" pitchFamily="34" charset="0"/>
                  </a:rPr>
                  <a:t>%</a:t>
                </a:r>
                <a:endParaRPr lang="en-US" sz="2400" noProof="1">
                  <a:latin typeface="Bebas Neue" panose="020B0506020202020201" pitchFamily="34" charset="0"/>
                </a:endParaRPr>
              </a:p>
            </p:txBody>
          </p:sp>
          <p:grpSp>
            <p:nvGrpSpPr>
              <p:cNvPr id="106" name="Gruppieren 105"/>
              <p:cNvGrpSpPr/>
              <p:nvPr/>
            </p:nvGrpSpPr>
            <p:grpSpPr bwMode="gray">
              <a:xfrm>
                <a:off x="2773691" y="3603958"/>
                <a:ext cx="1589960" cy="634475"/>
                <a:chOff x="8740782" y="3645527"/>
                <a:chExt cx="1911187" cy="762660"/>
              </a:xfrm>
            </p:grpSpPr>
            <p:cxnSp>
              <p:nvCxnSpPr>
                <p:cNvPr id="107" name="Gerade Verbindung 106"/>
                <p:cNvCxnSpPr/>
                <p:nvPr/>
              </p:nvCxnSpPr>
              <p:spPr bwMode="gray">
                <a:xfrm flipV="1">
                  <a:off x="9700931" y="4209123"/>
                  <a:ext cx="0" cy="199064"/>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08" name="Rechteck 107"/>
                <p:cNvSpPr/>
                <p:nvPr/>
              </p:nvSpPr>
              <p:spPr bwMode="gray">
                <a:xfrm>
                  <a:off x="8740782" y="3645527"/>
                  <a:ext cx="1911187" cy="55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dirty="0" smtClean="0">
                      <a:solidFill>
                        <a:schemeClr val="tx1"/>
                      </a:solidFill>
                      <a:latin typeface="Bebas Neue" panose="020B0506020202020201" pitchFamily="34" charset="0"/>
                    </a:rPr>
                    <a:t>PLACEHOLDER</a:t>
                  </a:r>
                  <a:endParaRPr lang="en-US" dirty="0">
                    <a:solidFill>
                      <a:schemeClr val="tx1"/>
                    </a:solidFill>
                    <a:latin typeface="Bebas Neue" panose="020B0506020202020201" pitchFamily="34" charset="0"/>
                  </a:endParaRPr>
                </a:p>
              </p:txBody>
            </p:sp>
          </p:grpSp>
        </p:grpSp>
      </p:grpSp>
    </p:spTree>
    <p:extLst>
      <p:ext uri="{BB962C8B-B14F-4D97-AF65-F5344CB8AC3E}">
        <p14:creationId xmlns:p14="http://schemas.microsoft.com/office/powerpoint/2010/main" val="7830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0" name="Gruppieren 9"/>
          <p:cNvGrpSpPr/>
          <p:nvPr/>
        </p:nvGrpSpPr>
        <p:grpSpPr>
          <a:xfrm>
            <a:off x="396875" y="2046507"/>
            <a:ext cx="8442325" cy="3146489"/>
            <a:chOff x="341861" y="1642352"/>
            <a:chExt cx="11489763" cy="4282281"/>
          </a:xfrm>
        </p:grpSpPr>
        <p:sp>
          <p:nvSpPr>
            <p:cNvPr id="3" name="Inhaltsplatzhalter 19"/>
            <p:cNvSpPr txBox="1">
              <a:spLocks/>
            </p:cNvSpPr>
            <p:nvPr/>
          </p:nvSpPr>
          <p:spPr bwMode="gray">
            <a:xfrm>
              <a:off x="341861" y="3341193"/>
              <a:ext cx="2153688" cy="1671088"/>
            </a:xfrm>
            <a:prstGeom prst="rect">
              <a:avLst/>
            </a:prstGeom>
          </p:spPr>
          <p:txBody>
            <a:bodyPr lIns="0" tIns="0" rIns="144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lgn="r">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nvGrpSpPr>
            <p:cNvPr id="4" name="Gruppieren 3"/>
            <p:cNvGrpSpPr/>
            <p:nvPr/>
          </p:nvGrpSpPr>
          <p:grpSpPr bwMode="gray">
            <a:xfrm>
              <a:off x="2562226" y="1642352"/>
              <a:ext cx="6713521" cy="3994533"/>
              <a:chOff x="2562226" y="1642352"/>
              <a:chExt cx="6713521" cy="3994533"/>
            </a:xfrm>
          </p:grpSpPr>
          <p:sp>
            <p:nvSpPr>
              <p:cNvPr id="5" name="Ovale Legende 4"/>
              <p:cNvSpPr/>
              <p:nvPr/>
            </p:nvSpPr>
            <p:spPr bwMode="gray">
              <a:xfrm flipH="1">
                <a:off x="3915031" y="3508321"/>
                <a:ext cx="2871053" cy="2128564"/>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dirty="0" smtClean="0">
                    <a:solidFill>
                      <a:schemeClr val="bg1"/>
                    </a:solidFill>
                    <a:latin typeface="Bebas Neue" panose="020B0506020202020201" pitchFamily="34" charset="0"/>
                  </a:rPr>
                  <a:t>32%</a:t>
                </a:r>
                <a:endParaRPr lang="en-US" sz="6000" dirty="0">
                  <a:solidFill>
                    <a:schemeClr val="bg1"/>
                  </a:solidFill>
                  <a:latin typeface="Bebas Neue" panose="020B0506020202020201" pitchFamily="34" charset="0"/>
                </a:endParaRPr>
              </a:p>
            </p:txBody>
          </p:sp>
          <p:sp>
            <p:nvSpPr>
              <p:cNvPr id="6" name="Ovale Legende 5"/>
              <p:cNvSpPr/>
              <p:nvPr/>
            </p:nvSpPr>
            <p:spPr bwMode="gray">
              <a:xfrm flipH="1">
                <a:off x="5620005" y="1642352"/>
                <a:ext cx="3655742" cy="2710323"/>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dirty="0" smtClean="0">
                    <a:solidFill>
                      <a:schemeClr val="bg1"/>
                    </a:solidFill>
                    <a:latin typeface="Bebas Neue" panose="020B0506020202020201" pitchFamily="34" charset="0"/>
                  </a:rPr>
                  <a:t>81%</a:t>
                </a:r>
                <a:endParaRPr lang="en-US" sz="6000" dirty="0">
                  <a:solidFill>
                    <a:schemeClr val="bg1"/>
                  </a:solidFill>
                  <a:latin typeface="Bebas Neue" panose="020B0506020202020201" pitchFamily="34" charset="0"/>
                </a:endParaRPr>
              </a:p>
            </p:txBody>
          </p:sp>
          <p:sp>
            <p:nvSpPr>
              <p:cNvPr id="7" name="Ovale Legende 6"/>
              <p:cNvSpPr/>
              <p:nvPr/>
            </p:nvSpPr>
            <p:spPr bwMode="gray">
              <a:xfrm>
                <a:off x="2562226" y="1808045"/>
                <a:ext cx="3464339" cy="2568419"/>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200" dirty="0" smtClean="0">
                    <a:solidFill>
                      <a:schemeClr val="bg1"/>
                    </a:solidFill>
                    <a:latin typeface="Bebas Neue" panose="020B0506020202020201" pitchFamily="34" charset="0"/>
                  </a:rPr>
                  <a:t>55%</a:t>
                </a:r>
                <a:endParaRPr lang="en-US" sz="7200" dirty="0">
                  <a:solidFill>
                    <a:schemeClr val="bg1"/>
                  </a:solidFill>
                  <a:latin typeface="Bebas Neue" panose="020B0506020202020201" pitchFamily="34" charset="0"/>
                </a:endParaRPr>
              </a:p>
            </p:txBody>
          </p:sp>
        </p:grpSp>
        <p:sp>
          <p:nvSpPr>
            <p:cNvPr id="8" name="Inhaltsplatzhalter 19"/>
            <p:cNvSpPr txBox="1">
              <a:spLocks/>
            </p:cNvSpPr>
            <p:nvPr/>
          </p:nvSpPr>
          <p:spPr bwMode="gray">
            <a:xfrm>
              <a:off x="9380523" y="3330034"/>
              <a:ext cx="2451101" cy="167272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9" name="Inhaltsplatzhalter 19"/>
            <p:cNvSpPr txBox="1">
              <a:spLocks/>
            </p:cNvSpPr>
            <p:nvPr/>
          </p:nvSpPr>
          <p:spPr bwMode="gray">
            <a:xfrm>
              <a:off x="6843988" y="5033461"/>
              <a:ext cx="4863517" cy="89117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buNone/>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876" y="1523112"/>
            <a:ext cx="4479448"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accent1"/>
                </a:solidFill>
                <a:latin typeface="Bebas Neue" panose="020B0506020202020201" pitchFamily="34" charset="0"/>
              </a:rPr>
              <a:t>DESCRIPTION TEXT</a:t>
            </a:r>
            <a:br>
              <a:rPr lang="en-US" sz="3200" dirty="0" smtClean="0">
                <a:solidFill>
                  <a:schemeClr val="accent1"/>
                </a:solidFill>
                <a:latin typeface="Bebas Neue" panose="020B0506020202020201" pitchFamily="34" charset="0"/>
              </a:rPr>
            </a:br>
            <a:r>
              <a:rPr lang="en-US" sz="3200" dirty="0" smtClean="0">
                <a:solidFill>
                  <a:schemeClr val="accent1"/>
                </a:solidFill>
                <a:latin typeface="Bebas Neue" panose="020B0506020202020201" pitchFamily="34" charset="0"/>
              </a:rPr>
              <a:t>This text can be replaced </a:t>
            </a:r>
            <a:br>
              <a:rPr lang="en-US" sz="3200" dirty="0" smtClean="0">
                <a:solidFill>
                  <a:schemeClr val="accent1"/>
                </a:solidFill>
                <a:latin typeface="Bebas Neue" panose="020B0506020202020201" pitchFamily="34" charset="0"/>
              </a:rPr>
            </a:br>
            <a:r>
              <a:rPr lang="en-US" sz="3200" dirty="0" smtClean="0">
                <a:solidFill>
                  <a:schemeClr val="accent1"/>
                </a:solidFill>
                <a:latin typeface="Bebas Neue" panose="020B0506020202020201" pitchFamily="34" charset="0"/>
              </a:rPr>
              <a:t>with your own text. </a:t>
            </a:r>
          </a:p>
          <a:p>
            <a:pPr>
              <a:lnSpc>
                <a:spcPct val="90000"/>
              </a:lnSpc>
              <a:spcAft>
                <a:spcPts val="1000"/>
              </a:spcAft>
            </a:pPr>
            <a:r>
              <a:rPr lang="en-US" dirty="0" smtClean="0">
                <a:solidFill>
                  <a:schemeClr val="tx1"/>
                </a:solidFill>
              </a:rPr>
              <a:t>If you don’t want to use the style </a:t>
            </a:r>
            <a:br>
              <a:rPr lang="en-US" dirty="0" smtClean="0">
                <a:solidFill>
                  <a:schemeClr val="tx1"/>
                </a:solidFill>
              </a:rPr>
            </a:br>
            <a:r>
              <a:rPr lang="en-US" dirty="0" smtClean="0">
                <a:solidFill>
                  <a:schemeClr val="tx1"/>
                </a:solidFill>
              </a:rPr>
              <a:t>and size of the fonts as used in this </a:t>
            </a:r>
            <a:br>
              <a:rPr lang="en-US" dirty="0" smtClean="0">
                <a:solidFill>
                  <a:schemeClr val="tx1"/>
                </a:solidFill>
              </a:rPr>
            </a:br>
            <a:r>
              <a:rPr lang="en-US" dirty="0" smtClean="0">
                <a:solidFill>
                  <a:schemeClr val="tx1"/>
                </a:solidFill>
              </a:rPr>
              <a:t>placeholder it is possible to replace </a:t>
            </a:r>
            <a:br>
              <a:rPr lang="en-US" dirty="0" smtClean="0">
                <a:solidFill>
                  <a:schemeClr val="tx1"/>
                </a:solidFill>
              </a:rPr>
            </a:br>
            <a:r>
              <a:rPr lang="en-US" dirty="0" smtClean="0">
                <a:solidFill>
                  <a:schemeClr val="tx1"/>
                </a:solidFill>
              </a:rPr>
              <a:t>it by selecting different options.</a:t>
            </a:r>
            <a:endParaRPr lang="en-US" dirty="0">
              <a:solidFill>
                <a:schemeClr val="tx1"/>
              </a:solidFill>
            </a:endParaRPr>
          </a:p>
        </p:txBody>
      </p:sp>
      <p:grpSp>
        <p:nvGrpSpPr>
          <p:cNvPr id="4" name="Gruppieren 3"/>
          <p:cNvGrpSpPr/>
          <p:nvPr/>
        </p:nvGrpSpPr>
        <p:grpSpPr bwMode="gray">
          <a:xfrm>
            <a:off x="4324101" y="1739900"/>
            <a:ext cx="4416674" cy="4079876"/>
            <a:chOff x="2552038" y="1522413"/>
            <a:chExt cx="4838587" cy="4469615"/>
          </a:xfrm>
        </p:grpSpPr>
        <p:sp>
          <p:nvSpPr>
            <p:cNvPr id="5" name="Diagonal liegende Ecken des Rechtecks abrunden 4"/>
            <p:cNvSpPr/>
            <p:nvPr/>
          </p:nvSpPr>
          <p:spPr bwMode="gray">
            <a:xfrm flipH="1">
              <a:off x="4807184" y="4243435"/>
              <a:ext cx="1660181" cy="1748593"/>
            </a:xfrm>
            <a:prstGeom prst="round2DiagRect">
              <a:avLst>
                <a:gd name="adj1" fmla="val 27421"/>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52</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sp>
          <p:nvSpPr>
            <p:cNvPr id="6" name="Diagonal liegende Ecken des Rechtecks abrunden 5"/>
            <p:cNvSpPr/>
            <p:nvPr/>
          </p:nvSpPr>
          <p:spPr bwMode="gray">
            <a:xfrm flipH="1">
              <a:off x="2552038" y="1868191"/>
              <a:ext cx="2255146" cy="2375244"/>
            </a:xfrm>
            <a:prstGeom prst="round2DiagRect">
              <a:avLst>
                <a:gd name="adj1" fmla="val 27421"/>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84</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p>
          </p:txBody>
        </p:sp>
        <p:sp>
          <p:nvSpPr>
            <p:cNvPr id="7" name="Diagonal liegende Ecken des Rechtecks abrunden 6"/>
            <p:cNvSpPr/>
            <p:nvPr/>
          </p:nvSpPr>
          <p:spPr bwMode="gray">
            <a:xfrm>
              <a:off x="4807184" y="1522413"/>
              <a:ext cx="2583441" cy="2721022"/>
            </a:xfrm>
            <a:prstGeom prst="round2DiagRect">
              <a:avLst>
                <a:gd name="adj1" fmla="val 27421"/>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9600" dirty="0" smtClean="0">
                  <a:latin typeface="Bebas Neue" panose="020B0506020202020201" pitchFamily="34" charset="0"/>
                </a:rPr>
                <a:t>97</a:t>
              </a:r>
              <a:r>
                <a:rPr lang="en-US" sz="6000" dirty="0" smtClean="0">
                  <a:latin typeface="Bebas Neue" panose="020B0506020202020201" pitchFamily="34" charset="0"/>
                </a:rPr>
                <a:t>%</a:t>
              </a:r>
              <a:br>
                <a:rPr lang="en-US" sz="6000" dirty="0" smtClean="0">
                  <a:latin typeface="Bebas Neue" panose="020B0506020202020201" pitchFamily="34" charset="0"/>
                </a:rPr>
              </a:br>
              <a:r>
                <a:rPr lang="en-US" sz="2800" noProof="1" smtClean="0">
                  <a:latin typeface="+mj-lt"/>
                </a:rPr>
                <a:t>INFO TEXT</a:t>
              </a:r>
            </a:p>
          </p:txBody>
        </p:sp>
        <p:sp>
          <p:nvSpPr>
            <p:cNvPr id="8" name="Diagonal liegende Ecken des Rechtecks abrunden 7"/>
            <p:cNvSpPr/>
            <p:nvPr/>
          </p:nvSpPr>
          <p:spPr bwMode="gray">
            <a:xfrm>
              <a:off x="3381555" y="4243436"/>
              <a:ext cx="1425629" cy="1501550"/>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45</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grpSp>
      <p:pic>
        <p:nvPicPr>
          <p:cNvPr id="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bwMode="gray">
          <a:xfrm>
            <a:off x="396000" y="1796983"/>
            <a:ext cx="8344775" cy="2678311"/>
            <a:chOff x="549824" y="2260120"/>
            <a:chExt cx="11090766" cy="3559655"/>
          </a:xfrm>
        </p:grpSpPr>
        <p:sp>
          <p:nvSpPr>
            <p:cNvPr id="4" name="Diagonal liegende Ecken des Rechtecks abrunden 3"/>
            <p:cNvSpPr/>
            <p:nvPr/>
          </p:nvSpPr>
          <p:spPr bwMode="gray">
            <a:xfrm>
              <a:off x="1920511" y="2694888"/>
              <a:ext cx="1596200" cy="1681205"/>
            </a:xfrm>
            <a:prstGeom prst="round2DiagRect">
              <a:avLst>
                <a:gd name="adj1" fmla="val 27421"/>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66</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sp>
          <p:nvSpPr>
            <p:cNvPr id="5" name="Diagonal liegende Ecken des Rechtecks abrunden 4"/>
            <p:cNvSpPr/>
            <p:nvPr/>
          </p:nvSpPr>
          <p:spPr bwMode="gray">
            <a:xfrm flipH="1">
              <a:off x="3516711" y="2694888"/>
              <a:ext cx="2168236" cy="2283705"/>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84</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sp>
          <p:nvSpPr>
            <p:cNvPr id="6" name="Diagonal liegende Ecken des Rechtecks abrunden 5"/>
            <p:cNvSpPr/>
            <p:nvPr/>
          </p:nvSpPr>
          <p:spPr bwMode="gray">
            <a:xfrm>
              <a:off x="549824" y="4376093"/>
              <a:ext cx="1370687" cy="1443682"/>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52</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sp>
          <p:nvSpPr>
            <p:cNvPr id="7" name="Diagonal liegende Ecken des Rechtecks abrunden 6"/>
            <p:cNvSpPr/>
            <p:nvPr/>
          </p:nvSpPr>
          <p:spPr bwMode="gray">
            <a:xfrm>
              <a:off x="5684946" y="2260120"/>
              <a:ext cx="2575977" cy="2713161"/>
            </a:xfrm>
            <a:prstGeom prst="round2DiagRect">
              <a:avLst>
                <a:gd name="adj1" fmla="val 27421"/>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98</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p>
          </p:txBody>
        </p:sp>
        <p:sp>
          <p:nvSpPr>
            <p:cNvPr id="8" name="Diagonal liegende Ecken des Rechtecks abrunden 7"/>
            <p:cNvSpPr/>
            <p:nvPr/>
          </p:nvSpPr>
          <p:spPr bwMode="gray">
            <a:xfrm flipH="1">
              <a:off x="8260922" y="2260120"/>
              <a:ext cx="2232402" cy="2351289"/>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81</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sp>
          <p:nvSpPr>
            <p:cNvPr id="9" name="Diagonal liegende Ecken des Rechtecks abrunden 8"/>
            <p:cNvSpPr/>
            <p:nvPr/>
          </p:nvSpPr>
          <p:spPr bwMode="gray">
            <a:xfrm flipH="1">
              <a:off x="10493321" y="4611409"/>
              <a:ext cx="1147269" cy="1208366"/>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4800" dirty="0" smtClean="0">
                  <a:latin typeface="Bebas Neue" panose="020B0506020202020201" pitchFamily="34" charset="0"/>
                </a:rPr>
                <a:t>42</a:t>
              </a:r>
              <a:r>
                <a:rPr lang="en-US" sz="2800" dirty="0" smtClean="0">
                  <a:latin typeface="Bebas Neue" panose="020B0506020202020201" pitchFamily="34" charset="0"/>
                </a:rPr>
                <a:t>%</a:t>
              </a:r>
              <a:br>
                <a:rPr lang="en-US" sz="2800" dirty="0" smtClean="0">
                  <a:latin typeface="Bebas Neue" panose="020B0506020202020201" pitchFamily="34" charset="0"/>
                </a:rPr>
              </a:br>
              <a:r>
                <a:rPr lang="en-US" sz="1100" noProof="1" smtClean="0">
                  <a:latin typeface="+mj-lt"/>
                </a:rPr>
                <a:t>INFO TEXT</a:t>
              </a:r>
            </a:p>
          </p:txBody>
        </p:sp>
      </p:grpSp>
      <p:sp>
        <p:nvSpPr>
          <p:cNvPr id="10" name="Inhaltsplatzhalter 19"/>
          <p:cNvSpPr txBox="1">
            <a:spLocks/>
          </p:cNvSpPr>
          <p:nvPr/>
        </p:nvSpPr>
        <p:spPr bwMode="gray">
          <a:xfrm>
            <a:off x="540000" y="4920132"/>
            <a:ext cx="82080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latin typeface="Bebas Neue" panose="020B0506020202020201" pitchFamily="34" charset="0"/>
              </a:rPr>
              <a:t>placeholder</a:t>
            </a:r>
            <a:endParaRPr lang="en-US" sz="1500" dirty="0" smtClean="0">
              <a:latin typeface="Bebas Neue" panose="020B0506020202020201" pitchFamily="34" charset="0"/>
            </a:endParaRPr>
          </a:p>
          <a:p>
            <a:pPr marL="0" indent="0" algn="ctr">
              <a:buNone/>
            </a:pPr>
            <a:r>
              <a:rPr lang="en-US" sz="1600" dirty="0" smtClean="0"/>
              <a:t>If you don’t want to use the style and size of the fonts as used in this placeholder </a:t>
            </a:r>
            <a:br>
              <a:rPr lang="en-US" sz="1600" dirty="0" smtClean="0"/>
            </a:br>
            <a:r>
              <a:rPr lang="en-US" sz="1600" dirty="0" smtClean="0"/>
              <a:t>it is possible to replace it by selecting different options. </a:t>
            </a:r>
            <a:r>
              <a:rPr lang="en-US" sz="1800" dirty="0" smtClean="0"/>
              <a:t/>
            </a:r>
            <a:br>
              <a:rPr lang="en-US" sz="1800" dirty="0" smtClean="0"/>
            </a:br>
            <a:endParaRPr lang="en-US" sz="1800" dirty="0"/>
          </a:p>
        </p:txBody>
      </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5035"/>
          <a:stretch/>
        </p:blipFill>
        <p:spPr bwMode="gray">
          <a:xfrm>
            <a:off x="0" y="-1"/>
            <a:ext cx="9144000" cy="6861269"/>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gray">
          <a:xfrm>
            <a:off x="0" y="0"/>
            <a:ext cx="9144000"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Numbers</a:t>
            </a:r>
          </a:p>
        </p:txBody>
      </p:sp>
      <p:grpSp>
        <p:nvGrpSpPr>
          <p:cNvPr id="11" name="Gruppieren 10"/>
          <p:cNvGrpSpPr/>
          <p:nvPr/>
        </p:nvGrpSpPr>
        <p:grpSpPr>
          <a:xfrm>
            <a:off x="396875" y="1921989"/>
            <a:ext cx="8351125" cy="3883499"/>
            <a:chOff x="1492318" y="1522413"/>
            <a:chExt cx="9210380" cy="4283075"/>
          </a:xfrm>
        </p:grpSpPr>
        <p:sp>
          <p:nvSpPr>
            <p:cNvPr id="5" name="Inhaltsplatzhalter 19"/>
            <p:cNvSpPr txBox="1">
              <a:spLocks/>
            </p:cNvSpPr>
            <p:nvPr/>
          </p:nvSpPr>
          <p:spPr bwMode="gray">
            <a:xfrm>
              <a:off x="1492318"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Placeholder</a:t>
              </a:r>
              <a:endParaRPr lang="en-US" sz="2400" dirty="0" smtClean="0">
                <a:solidFill>
                  <a:schemeClr val="bg1"/>
                </a:solidFill>
                <a:latin typeface="Bebas Neue" panose="020B0506020202020201" pitchFamily="34" charset="0"/>
              </a:endParaRPr>
            </a:p>
            <a:p>
              <a:pPr marL="0" indent="0" algn="ctr">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 name="Inhaltsplatzhalter 19"/>
            <p:cNvSpPr txBox="1">
              <a:spLocks/>
            </p:cNvSpPr>
            <p:nvPr/>
          </p:nvSpPr>
          <p:spPr bwMode="gray">
            <a:xfrm>
              <a:off x="4609118"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Placeholder </a:t>
              </a:r>
              <a:endParaRPr lang="en-US" sz="2400" dirty="0" smtClean="0">
                <a:solidFill>
                  <a:schemeClr val="bg1"/>
                </a:solidFill>
                <a:latin typeface="Bebas Neue" panose="020B0506020202020201" pitchFamily="34" charset="0"/>
              </a:endParaRPr>
            </a:p>
            <a:p>
              <a:pPr marL="0" indent="0" algn="ctr">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7" name="Inhaltsplatzhalter 19"/>
            <p:cNvSpPr txBox="1">
              <a:spLocks/>
            </p:cNvSpPr>
            <p:nvPr/>
          </p:nvSpPr>
          <p:spPr bwMode="gray">
            <a:xfrm>
              <a:off x="7735604"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Placeholder </a:t>
              </a:r>
              <a:endParaRPr lang="en-US" sz="2400" dirty="0" smtClean="0">
                <a:solidFill>
                  <a:schemeClr val="bg1"/>
                </a:solidFill>
                <a:latin typeface="Bebas Neue" panose="020B0506020202020201" pitchFamily="34" charset="0"/>
              </a:endParaRPr>
            </a:p>
            <a:p>
              <a:pPr marL="0" indent="0" algn="ctr">
                <a:buNone/>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8" name="Diagonal liegende Ecken des Rechtecks abrunden 7"/>
            <p:cNvSpPr/>
            <p:nvPr/>
          </p:nvSpPr>
          <p:spPr bwMode="gray">
            <a:xfrm>
              <a:off x="2145774" y="2494842"/>
              <a:ext cx="1660181" cy="1748593"/>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68</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sp>
          <p:nvSpPr>
            <p:cNvPr id="9" name="Diagonal liegende Ecken des Rechtecks abrunden 8"/>
            <p:cNvSpPr/>
            <p:nvPr/>
          </p:nvSpPr>
          <p:spPr bwMode="gray">
            <a:xfrm>
              <a:off x="8091578" y="1868191"/>
              <a:ext cx="2255146" cy="2375244"/>
            </a:xfrm>
            <a:prstGeom prst="round2DiagRect">
              <a:avLst>
                <a:gd name="adj1" fmla="val 27421"/>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93</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sp>
          <p:nvSpPr>
            <p:cNvPr id="10" name="Diagonal liegende Ecken des Rechtecks abrunden 9"/>
            <p:cNvSpPr/>
            <p:nvPr/>
          </p:nvSpPr>
          <p:spPr bwMode="gray">
            <a:xfrm>
              <a:off x="4784656" y="1522413"/>
              <a:ext cx="2583441" cy="2721022"/>
            </a:xfrm>
            <a:prstGeom prst="round2DiagRect">
              <a:avLst>
                <a:gd name="adj1" fmla="val 27421"/>
                <a:gd name="adj2" fmla="val 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100</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5093993"/>
            <a:ext cx="8344139" cy="711495"/>
            <a:chOff x="396000" y="5093993"/>
            <a:chExt cx="8344139" cy="711495"/>
          </a:xfrm>
        </p:grpSpPr>
        <p:sp>
          <p:nvSpPr>
            <p:cNvPr id="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6" name="Gerade Verbindung 5"/>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bwMode="gray">
          <a:xfrm>
            <a:off x="396876" y="2082304"/>
            <a:ext cx="8343264" cy="2307762"/>
            <a:chOff x="1176544" y="1522413"/>
            <a:chExt cx="9837325" cy="2721022"/>
          </a:xfrm>
        </p:grpSpPr>
        <p:sp>
          <p:nvSpPr>
            <p:cNvPr id="8" name="Diagonal liegende Ecken des Rechtecks abrunden 7"/>
            <p:cNvSpPr/>
            <p:nvPr/>
          </p:nvSpPr>
          <p:spPr bwMode="gray">
            <a:xfrm>
              <a:off x="3124475" y="2494842"/>
              <a:ext cx="1660181" cy="1748593"/>
            </a:xfrm>
            <a:prstGeom prst="round2DiagRect">
              <a:avLst>
                <a:gd name="adj1" fmla="val 27421"/>
                <a:gd name="adj2" fmla="val 0"/>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62</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sp>
          <p:nvSpPr>
            <p:cNvPr id="9" name="Diagonal liegende Ecken des Rechtecks abrunden 8"/>
            <p:cNvSpPr/>
            <p:nvPr/>
          </p:nvSpPr>
          <p:spPr bwMode="gray">
            <a:xfrm flipH="1">
              <a:off x="7368097" y="1868191"/>
              <a:ext cx="2255146" cy="2375244"/>
            </a:xfrm>
            <a:prstGeom prst="round2DiagRect">
              <a:avLst>
                <a:gd name="adj1" fmla="val 27421"/>
                <a:gd name="adj2" fmla="val 0"/>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81</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p>
          </p:txBody>
        </p:sp>
        <p:sp>
          <p:nvSpPr>
            <p:cNvPr id="10" name="Diagonal liegende Ecken des Rechtecks abrunden 9"/>
            <p:cNvSpPr/>
            <p:nvPr/>
          </p:nvSpPr>
          <p:spPr bwMode="gray">
            <a:xfrm>
              <a:off x="4784656" y="1522413"/>
              <a:ext cx="2583441" cy="2721022"/>
            </a:xfrm>
            <a:prstGeom prst="round2DiagRect">
              <a:avLst>
                <a:gd name="adj1" fmla="val 27421"/>
                <a:gd name="adj2" fmla="val 0"/>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95</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p>
          </p:txBody>
        </p:sp>
        <p:sp>
          <p:nvSpPr>
            <p:cNvPr id="11" name="Diagonal liegende Ecken des Rechtecks abrunden 10"/>
            <p:cNvSpPr/>
            <p:nvPr/>
          </p:nvSpPr>
          <p:spPr bwMode="gray">
            <a:xfrm>
              <a:off x="1176544" y="2191768"/>
              <a:ext cx="1947931" cy="2051667"/>
            </a:xfrm>
            <a:prstGeom prst="round2DiagRect">
              <a:avLst>
                <a:gd name="adj1" fmla="val 27421"/>
                <a:gd name="adj2" fmla="val 0"/>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74</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sp>
          <p:nvSpPr>
            <p:cNvPr id="12" name="Diagonal liegende Ecken des Rechtecks abrunden 11"/>
            <p:cNvSpPr/>
            <p:nvPr/>
          </p:nvSpPr>
          <p:spPr bwMode="gray">
            <a:xfrm>
              <a:off x="9623243" y="2778752"/>
              <a:ext cx="1390626" cy="1464683"/>
            </a:xfrm>
            <a:prstGeom prst="round2DiagRect">
              <a:avLst>
                <a:gd name="adj1" fmla="val 27421"/>
                <a:gd name="adj2" fmla="val 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5400" dirty="0" smtClean="0">
                  <a:latin typeface="Bebas Neue" panose="020B0506020202020201" pitchFamily="34" charset="0"/>
                </a:rPr>
                <a:t>56</a:t>
              </a:r>
              <a:r>
                <a:rPr lang="en-US" sz="3200" dirty="0" smtClean="0">
                  <a:latin typeface="Bebas Neue" panose="020B0506020202020201" pitchFamily="34" charset="0"/>
                </a:rPr>
                <a:t>%</a:t>
              </a:r>
              <a:br>
                <a:rPr lang="en-US" sz="3200" dirty="0" smtClean="0">
                  <a:latin typeface="Bebas Neue" panose="020B0506020202020201" pitchFamily="34" charset="0"/>
                </a:rPr>
              </a:br>
              <a:r>
                <a:rPr lang="en-US" sz="1200" noProof="1" smtClean="0">
                  <a:latin typeface="+mj-lt"/>
                </a:rPr>
                <a:t>INFO TEXT</a:t>
              </a: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hteck 5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49" name="Gruppieren 48"/>
          <p:cNvGrpSpPr/>
          <p:nvPr/>
        </p:nvGrpSpPr>
        <p:grpSpPr>
          <a:xfrm>
            <a:off x="1437425" y="2501377"/>
            <a:ext cx="6410236" cy="3134421"/>
            <a:chOff x="1758408" y="1500027"/>
            <a:chExt cx="8710489" cy="4259178"/>
          </a:xfrm>
        </p:grpSpPr>
        <p:grpSp>
          <p:nvGrpSpPr>
            <p:cNvPr id="4" name="Gruppieren 3"/>
            <p:cNvGrpSpPr/>
            <p:nvPr/>
          </p:nvGrpSpPr>
          <p:grpSpPr bwMode="gray">
            <a:xfrm>
              <a:off x="1758408" y="1500027"/>
              <a:ext cx="3018728" cy="2898684"/>
              <a:chOff x="1758408" y="1500027"/>
              <a:chExt cx="3018728" cy="2898684"/>
            </a:xfrm>
          </p:grpSpPr>
          <p:grpSp>
            <p:nvGrpSpPr>
              <p:cNvPr id="5" name="Gruppieren 4"/>
              <p:cNvGrpSpPr/>
              <p:nvPr/>
            </p:nvGrpSpPr>
            <p:grpSpPr bwMode="gray">
              <a:xfrm>
                <a:off x="1758408" y="1500027"/>
                <a:ext cx="3018728" cy="2898684"/>
                <a:chOff x="4106691" y="2785651"/>
                <a:chExt cx="1679862" cy="1613060"/>
              </a:xfrm>
              <a:solidFill>
                <a:schemeClr val="accent3">
                  <a:lumMod val="50000"/>
                  <a:alpha val="80000"/>
                </a:schemeClr>
              </a:solidFill>
            </p:grpSpPr>
            <p:sp>
              <p:nvSpPr>
                <p:cNvPr id="7"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8"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9"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0"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1"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2"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3"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4"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5"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6"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grpSp>
          <p:sp>
            <p:nvSpPr>
              <p:cNvPr id="6" name="Rechteck 5"/>
              <p:cNvSpPr/>
              <p:nvPr/>
            </p:nvSpPr>
            <p:spPr bwMode="gray">
              <a:xfrm>
                <a:off x="2618680"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21</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17" name="Gruppieren 16"/>
            <p:cNvGrpSpPr/>
            <p:nvPr/>
          </p:nvGrpSpPr>
          <p:grpSpPr bwMode="gray">
            <a:xfrm>
              <a:off x="4585842" y="1500027"/>
              <a:ext cx="3018728" cy="2898684"/>
              <a:chOff x="4585842" y="1500027"/>
              <a:chExt cx="3018728" cy="2898684"/>
            </a:xfrm>
          </p:grpSpPr>
          <p:grpSp>
            <p:nvGrpSpPr>
              <p:cNvPr id="18" name="Gruppieren 17"/>
              <p:cNvGrpSpPr/>
              <p:nvPr/>
            </p:nvGrpSpPr>
            <p:grpSpPr bwMode="gray">
              <a:xfrm>
                <a:off x="4585842" y="1500027"/>
                <a:ext cx="3018728" cy="2898684"/>
                <a:chOff x="4106691" y="2785651"/>
                <a:chExt cx="1679862" cy="1613060"/>
              </a:xfrm>
              <a:solidFill>
                <a:schemeClr val="accent3">
                  <a:alpha val="80000"/>
                </a:schemeClr>
              </a:solidFill>
            </p:grpSpPr>
            <p:sp>
              <p:nvSpPr>
                <p:cNvPr id="20"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1"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2"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3"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4"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5"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6"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7"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8"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grpSp>
          <p:sp>
            <p:nvSpPr>
              <p:cNvPr id="19" name="Rechteck 18"/>
              <p:cNvSpPr/>
              <p:nvPr/>
            </p:nvSpPr>
            <p:spPr bwMode="gray">
              <a:xfrm>
                <a:off x="5465005"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52</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30" name="Gruppieren 29"/>
            <p:cNvGrpSpPr/>
            <p:nvPr/>
          </p:nvGrpSpPr>
          <p:grpSpPr bwMode="gray">
            <a:xfrm>
              <a:off x="7450169" y="1500027"/>
              <a:ext cx="3018728" cy="2898684"/>
              <a:chOff x="7450169" y="1500027"/>
              <a:chExt cx="3018728" cy="2898684"/>
            </a:xfrm>
          </p:grpSpPr>
          <p:grpSp>
            <p:nvGrpSpPr>
              <p:cNvPr id="31" name="Gruppieren 30"/>
              <p:cNvGrpSpPr/>
              <p:nvPr/>
            </p:nvGrpSpPr>
            <p:grpSpPr bwMode="gray">
              <a:xfrm>
                <a:off x="7450169" y="1500027"/>
                <a:ext cx="3018728" cy="2898684"/>
                <a:chOff x="4106691" y="2785651"/>
                <a:chExt cx="1679862" cy="1613060"/>
              </a:xfrm>
              <a:solidFill>
                <a:schemeClr val="accent6">
                  <a:alpha val="80000"/>
                </a:schemeClr>
              </a:solidFill>
            </p:grpSpPr>
            <p:sp>
              <p:nvSpPr>
                <p:cNvPr id="33"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4"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5"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7"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9"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40"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41"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42"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grpSp>
          <p:sp>
            <p:nvSpPr>
              <p:cNvPr id="32" name="Rechteck 31"/>
              <p:cNvSpPr/>
              <p:nvPr/>
            </p:nvSpPr>
            <p:spPr bwMode="gray">
              <a:xfrm>
                <a:off x="8329332"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84</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sp>
          <p:nvSpPr>
            <p:cNvPr id="43" name="Rechteck 42"/>
            <p:cNvSpPr/>
            <p:nvPr/>
          </p:nvSpPr>
          <p:spPr bwMode="gray">
            <a:xfrm>
              <a:off x="7959731" y="4614366"/>
              <a:ext cx="1995152" cy="1144839"/>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44" name="Rechteck 43"/>
            <p:cNvSpPr/>
            <p:nvPr/>
          </p:nvSpPr>
          <p:spPr bwMode="gray">
            <a:xfrm>
              <a:off x="1758408" y="3651805"/>
              <a:ext cx="3018728" cy="758900"/>
            </a:xfrm>
            <a:prstGeom prst="rect">
              <a:avLst/>
            </a:prstGeom>
          </p:spPr>
          <p:txBody>
            <a:bodyPr wrap="square" lIns="0" tIns="0" rIns="0" bIns="0" anchor="ctr">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1600" dirty="0">
                <a:solidFill>
                  <a:schemeClr val="bg1"/>
                </a:solidFill>
                <a:ea typeface="Open Sans Light" panose="020B0306030504020204" pitchFamily="34" charset="0"/>
                <a:cs typeface="Open Sans Light" panose="020B0306030504020204" pitchFamily="34" charset="0"/>
              </a:endParaRPr>
            </a:p>
          </p:txBody>
        </p:sp>
        <p:sp>
          <p:nvSpPr>
            <p:cNvPr id="45" name="Rechteck 44"/>
            <p:cNvSpPr/>
            <p:nvPr/>
          </p:nvSpPr>
          <p:spPr bwMode="gray">
            <a:xfrm>
              <a:off x="4573542" y="3651805"/>
              <a:ext cx="3018728" cy="758900"/>
            </a:xfrm>
            <a:prstGeom prst="rect">
              <a:avLst/>
            </a:prstGeom>
          </p:spPr>
          <p:txBody>
            <a:bodyPr wrap="square" lIns="0" tIns="0" rIns="0" bIns="0" anchor="ctr">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1600" dirty="0">
                <a:solidFill>
                  <a:schemeClr val="bg1"/>
                </a:solidFill>
                <a:ea typeface="Open Sans Light" panose="020B0306030504020204" pitchFamily="34" charset="0"/>
                <a:cs typeface="Open Sans Light" panose="020B0306030504020204" pitchFamily="34" charset="0"/>
              </a:endParaRPr>
            </a:p>
          </p:txBody>
        </p:sp>
        <p:sp>
          <p:nvSpPr>
            <p:cNvPr id="46" name="Rechteck 45"/>
            <p:cNvSpPr/>
            <p:nvPr/>
          </p:nvSpPr>
          <p:spPr bwMode="gray">
            <a:xfrm>
              <a:off x="7447943" y="3651805"/>
              <a:ext cx="3018728" cy="758900"/>
            </a:xfrm>
            <a:prstGeom prst="rect">
              <a:avLst/>
            </a:prstGeom>
          </p:spPr>
          <p:txBody>
            <a:bodyPr wrap="square" lIns="0" tIns="0" rIns="0" bIns="0" anchor="ctr">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1600" dirty="0">
                <a:solidFill>
                  <a:schemeClr val="bg1"/>
                </a:solidFill>
                <a:ea typeface="Open Sans Light" panose="020B0306030504020204" pitchFamily="34" charset="0"/>
                <a:cs typeface="Open Sans Light" panose="020B0306030504020204" pitchFamily="34" charset="0"/>
              </a:endParaRPr>
            </a:p>
          </p:txBody>
        </p:sp>
        <p:sp>
          <p:nvSpPr>
            <p:cNvPr id="47" name="Rechteck 46"/>
            <p:cNvSpPr/>
            <p:nvPr/>
          </p:nvSpPr>
          <p:spPr bwMode="gray">
            <a:xfrm>
              <a:off x="5097630" y="4614366"/>
              <a:ext cx="1995152" cy="1144839"/>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48" name="Rechteck 47"/>
            <p:cNvSpPr/>
            <p:nvPr/>
          </p:nvSpPr>
          <p:spPr bwMode="gray">
            <a:xfrm>
              <a:off x="2270196" y="4614366"/>
              <a:ext cx="1995152" cy="1144839"/>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grpSp>
      <p:cxnSp>
        <p:nvCxnSpPr>
          <p:cNvPr id="50" name="Gerade Verbindung 49"/>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hteck 8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70" name="Gruppieren 69"/>
          <p:cNvGrpSpPr/>
          <p:nvPr/>
        </p:nvGrpSpPr>
        <p:grpSpPr>
          <a:xfrm>
            <a:off x="400766" y="2494301"/>
            <a:ext cx="8340008" cy="402923"/>
            <a:chOff x="400766" y="2470457"/>
            <a:chExt cx="8340008" cy="402923"/>
          </a:xfrm>
        </p:grpSpPr>
        <p:sp>
          <p:nvSpPr>
            <p:cNvPr id="6" name="Freeform 39"/>
            <p:cNvSpPr>
              <a:spLocks/>
            </p:cNvSpPr>
            <p:nvPr/>
          </p:nvSpPr>
          <p:spPr bwMode="gray">
            <a:xfrm>
              <a:off x="40076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0" name="Freeform 39"/>
            <p:cNvSpPr>
              <a:spLocks/>
            </p:cNvSpPr>
            <p:nvPr/>
          </p:nvSpPr>
          <p:spPr bwMode="gray">
            <a:xfrm>
              <a:off x="966469"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4" name="Freeform 39"/>
            <p:cNvSpPr>
              <a:spLocks/>
            </p:cNvSpPr>
            <p:nvPr/>
          </p:nvSpPr>
          <p:spPr bwMode="gray">
            <a:xfrm>
              <a:off x="1532172"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8" name="Freeform 39"/>
            <p:cNvSpPr>
              <a:spLocks/>
            </p:cNvSpPr>
            <p:nvPr/>
          </p:nvSpPr>
          <p:spPr bwMode="gray">
            <a:xfrm>
              <a:off x="2097875"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2" name="Freeform 39"/>
            <p:cNvSpPr>
              <a:spLocks/>
            </p:cNvSpPr>
            <p:nvPr/>
          </p:nvSpPr>
          <p:spPr bwMode="gray">
            <a:xfrm>
              <a:off x="2663578"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6" name="Freeform 39"/>
            <p:cNvSpPr>
              <a:spLocks/>
            </p:cNvSpPr>
            <p:nvPr/>
          </p:nvSpPr>
          <p:spPr bwMode="gray">
            <a:xfrm>
              <a:off x="3229282"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0" name="Freeform 39"/>
            <p:cNvSpPr>
              <a:spLocks/>
            </p:cNvSpPr>
            <p:nvPr/>
          </p:nvSpPr>
          <p:spPr bwMode="gray">
            <a:xfrm>
              <a:off x="3794985"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4" name="Freeform 39"/>
            <p:cNvSpPr>
              <a:spLocks/>
            </p:cNvSpPr>
            <p:nvPr/>
          </p:nvSpPr>
          <p:spPr bwMode="gray">
            <a:xfrm>
              <a:off x="4360688"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8" name="Freeform 39"/>
            <p:cNvSpPr>
              <a:spLocks/>
            </p:cNvSpPr>
            <p:nvPr/>
          </p:nvSpPr>
          <p:spPr bwMode="gray">
            <a:xfrm>
              <a:off x="4926391"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2" name="Freeform 39"/>
            <p:cNvSpPr>
              <a:spLocks/>
            </p:cNvSpPr>
            <p:nvPr/>
          </p:nvSpPr>
          <p:spPr bwMode="gray">
            <a:xfrm>
              <a:off x="5492094"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6" name="Freeform 39"/>
            <p:cNvSpPr>
              <a:spLocks/>
            </p:cNvSpPr>
            <p:nvPr/>
          </p:nvSpPr>
          <p:spPr bwMode="gray">
            <a:xfrm>
              <a:off x="6057797"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0" name="Freeform 39"/>
            <p:cNvSpPr>
              <a:spLocks/>
            </p:cNvSpPr>
            <p:nvPr/>
          </p:nvSpPr>
          <p:spPr bwMode="gray">
            <a:xfrm>
              <a:off x="6623500"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4" name="Freeform 39"/>
            <p:cNvSpPr>
              <a:spLocks/>
            </p:cNvSpPr>
            <p:nvPr/>
          </p:nvSpPr>
          <p:spPr bwMode="gray">
            <a:xfrm>
              <a:off x="7189203"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8" name="Freeform 39"/>
            <p:cNvSpPr>
              <a:spLocks/>
            </p:cNvSpPr>
            <p:nvPr/>
          </p:nvSpPr>
          <p:spPr bwMode="gray">
            <a:xfrm>
              <a:off x="775490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2" name="Freeform 39"/>
            <p:cNvSpPr>
              <a:spLocks/>
            </p:cNvSpPr>
            <p:nvPr/>
          </p:nvSpPr>
          <p:spPr bwMode="gray">
            <a:xfrm>
              <a:off x="832060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87" name="Gruppieren 86"/>
          <p:cNvGrpSpPr/>
          <p:nvPr/>
        </p:nvGrpSpPr>
        <p:grpSpPr>
          <a:xfrm>
            <a:off x="400766" y="3071812"/>
            <a:ext cx="8340008" cy="402923"/>
            <a:chOff x="400766" y="3060889"/>
            <a:chExt cx="8340008" cy="402923"/>
          </a:xfrm>
        </p:grpSpPr>
        <p:sp>
          <p:nvSpPr>
            <p:cNvPr id="7" name="Freeform 39"/>
            <p:cNvSpPr>
              <a:spLocks/>
            </p:cNvSpPr>
            <p:nvPr/>
          </p:nvSpPr>
          <p:spPr bwMode="gray">
            <a:xfrm>
              <a:off x="400766"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1" name="Freeform 39"/>
            <p:cNvSpPr>
              <a:spLocks/>
            </p:cNvSpPr>
            <p:nvPr/>
          </p:nvSpPr>
          <p:spPr bwMode="gray">
            <a:xfrm>
              <a:off x="966469"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5" name="Freeform 39"/>
            <p:cNvSpPr>
              <a:spLocks/>
            </p:cNvSpPr>
            <p:nvPr/>
          </p:nvSpPr>
          <p:spPr bwMode="gray">
            <a:xfrm>
              <a:off x="1532172"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9" name="Freeform 39"/>
            <p:cNvSpPr>
              <a:spLocks/>
            </p:cNvSpPr>
            <p:nvPr/>
          </p:nvSpPr>
          <p:spPr bwMode="gray">
            <a:xfrm>
              <a:off x="2097875"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3" name="Freeform 39"/>
            <p:cNvSpPr>
              <a:spLocks/>
            </p:cNvSpPr>
            <p:nvPr/>
          </p:nvSpPr>
          <p:spPr bwMode="gray">
            <a:xfrm>
              <a:off x="2663578"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7" name="Freeform 39"/>
            <p:cNvSpPr>
              <a:spLocks/>
            </p:cNvSpPr>
            <p:nvPr/>
          </p:nvSpPr>
          <p:spPr bwMode="gray">
            <a:xfrm>
              <a:off x="3229282"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1" name="Freeform 39"/>
            <p:cNvSpPr>
              <a:spLocks/>
            </p:cNvSpPr>
            <p:nvPr/>
          </p:nvSpPr>
          <p:spPr bwMode="gray">
            <a:xfrm>
              <a:off x="3794985"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5" name="Freeform 39"/>
            <p:cNvSpPr>
              <a:spLocks/>
            </p:cNvSpPr>
            <p:nvPr/>
          </p:nvSpPr>
          <p:spPr bwMode="gray">
            <a:xfrm>
              <a:off x="4360688"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9" name="Freeform 39"/>
            <p:cNvSpPr>
              <a:spLocks/>
            </p:cNvSpPr>
            <p:nvPr/>
          </p:nvSpPr>
          <p:spPr bwMode="gray">
            <a:xfrm>
              <a:off x="4926391"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3" name="Freeform 39"/>
            <p:cNvSpPr>
              <a:spLocks/>
            </p:cNvSpPr>
            <p:nvPr/>
          </p:nvSpPr>
          <p:spPr bwMode="gray">
            <a:xfrm>
              <a:off x="5492094"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7" name="Freeform 39"/>
            <p:cNvSpPr>
              <a:spLocks/>
            </p:cNvSpPr>
            <p:nvPr/>
          </p:nvSpPr>
          <p:spPr bwMode="gray">
            <a:xfrm>
              <a:off x="6057797"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1" name="Freeform 39"/>
            <p:cNvSpPr>
              <a:spLocks/>
            </p:cNvSpPr>
            <p:nvPr/>
          </p:nvSpPr>
          <p:spPr bwMode="gray">
            <a:xfrm>
              <a:off x="6623500"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5" name="Freeform 39"/>
            <p:cNvSpPr>
              <a:spLocks/>
            </p:cNvSpPr>
            <p:nvPr/>
          </p:nvSpPr>
          <p:spPr bwMode="gray">
            <a:xfrm>
              <a:off x="7189203"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9" name="Freeform 39"/>
            <p:cNvSpPr>
              <a:spLocks/>
            </p:cNvSpPr>
            <p:nvPr/>
          </p:nvSpPr>
          <p:spPr bwMode="gray">
            <a:xfrm>
              <a:off x="7754906"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3" name="Freeform 39"/>
            <p:cNvSpPr>
              <a:spLocks/>
            </p:cNvSpPr>
            <p:nvPr/>
          </p:nvSpPr>
          <p:spPr bwMode="gray">
            <a:xfrm>
              <a:off x="8320606" y="3060889"/>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88" name="Gruppieren 87"/>
          <p:cNvGrpSpPr/>
          <p:nvPr/>
        </p:nvGrpSpPr>
        <p:grpSpPr>
          <a:xfrm>
            <a:off x="400766" y="3649323"/>
            <a:ext cx="8340008" cy="402923"/>
            <a:chOff x="400766" y="3612480"/>
            <a:chExt cx="8340008" cy="402923"/>
          </a:xfrm>
        </p:grpSpPr>
        <p:sp>
          <p:nvSpPr>
            <p:cNvPr id="8" name="Freeform 39"/>
            <p:cNvSpPr>
              <a:spLocks/>
            </p:cNvSpPr>
            <p:nvPr/>
          </p:nvSpPr>
          <p:spPr bwMode="gray">
            <a:xfrm>
              <a:off x="400766"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2" name="Freeform 39"/>
            <p:cNvSpPr>
              <a:spLocks/>
            </p:cNvSpPr>
            <p:nvPr/>
          </p:nvSpPr>
          <p:spPr bwMode="gray">
            <a:xfrm>
              <a:off x="966469"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6" name="Freeform 39"/>
            <p:cNvSpPr>
              <a:spLocks/>
            </p:cNvSpPr>
            <p:nvPr/>
          </p:nvSpPr>
          <p:spPr bwMode="gray">
            <a:xfrm>
              <a:off x="1532172"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39"/>
            <p:cNvSpPr>
              <a:spLocks/>
            </p:cNvSpPr>
            <p:nvPr/>
          </p:nvSpPr>
          <p:spPr bwMode="gray">
            <a:xfrm>
              <a:off x="2097875"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4" name="Freeform 39"/>
            <p:cNvSpPr>
              <a:spLocks/>
            </p:cNvSpPr>
            <p:nvPr/>
          </p:nvSpPr>
          <p:spPr bwMode="gray">
            <a:xfrm>
              <a:off x="2663578"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8" name="Freeform 39"/>
            <p:cNvSpPr>
              <a:spLocks/>
            </p:cNvSpPr>
            <p:nvPr/>
          </p:nvSpPr>
          <p:spPr bwMode="gray">
            <a:xfrm>
              <a:off x="3229282"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2" name="Freeform 39"/>
            <p:cNvSpPr>
              <a:spLocks/>
            </p:cNvSpPr>
            <p:nvPr/>
          </p:nvSpPr>
          <p:spPr bwMode="gray">
            <a:xfrm>
              <a:off x="3794985"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39"/>
            <p:cNvSpPr>
              <a:spLocks/>
            </p:cNvSpPr>
            <p:nvPr/>
          </p:nvSpPr>
          <p:spPr bwMode="gray">
            <a:xfrm>
              <a:off x="4360688"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0" name="Freeform 39"/>
            <p:cNvSpPr>
              <a:spLocks/>
            </p:cNvSpPr>
            <p:nvPr/>
          </p:nvSpPr>
          <p:spPr bwMode="gray">
            <a:xfrm>
              <a:off x="4926391"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4" name="Freeform 39"/>
            <p:cNvSpPr>
              <a:spLocks/>
            </p:cNvSpPr>
            <p:nvPr/>
          </p:nvSpPr>
          <p:spPr bwMode="gray">
            <a:xfrm>
              <a:off x="5492094"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8" name="Freeform 39"/>
            <p:cNvSpPr>
              <a:spLocks/>
            </p:cNvSpPr>
            <p:nvPr/>
          </p:nvSpPr>
          <p:spPr bwMode="gray">
            <a:xfrm>
              <a:off x="6057797"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2" name="Freeform 39"/>
            <p:cNvSpPr>
              <a:spLocks/>
            </p:cNvSpPr>
            <p:nvPr/>
          </p:nvSpPr>
          <p:spPr bwMode="gray">
            <a:xfrm>
              <a:off x="6623500"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6" name="Freeform 39"/>
            <p:cNvSpPr>
              <a:spLocks/>
            </p:cNvSpPr>
            <p:nvPr/>
          </p:nvSpPr>
          <p:spPr bwMode="gray">
            <a:xfrm>
              <a:off x="7189203"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0" name="Freeform 39"/>
            <p:cNvSpPr>
              <a:spLocks/>
            </p:cNvSpPr>
            <p:nvPr/>
          </p:nvSpPr>
          <p:spPr bwMode="gray">
            <a:xfrm>
              <a:off x="7754906"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4" name="Freeform 39"/>
            <p:cNvSpPr>
              <a:spLocks/>
            </p:cNvSpPr>
            <p:nvPr/>
          </p:nvSpPr>
          <p:spPr bwMode="gray">
            <a:xfrm>
              <a:off x="8320606" y="3612480"/>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89" name="Gruppieren 88"/>
          <p:cNvGrpSpPr/>
          <p:nvPr/>
        </p:nvGrpSpPr>
        <p:grpSpPr>
          <a:xfrm>
            <a:off x="398199" y="4226833"/>
            <a:ext cx="8349801" cy="403216"/>
            <a:chOff x="398199" y="4226833"/>
            <a:chExt cx="8349801" cy="403216"/>
          </a:xfrm>
        </p:grpSpPr>
        <p:cxnSp>
          <p:nvCxnSpPr>
            <p:cNvPr id="3" name="Gerade Verbindung 2"/>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39"/>
            <p:cNvSpPr>
              <a:spLocks/>
            </p:cNvSpPr>
            <p:nvPr/>
          </p:nvSpPr>
          <p:spPr bwMode="gray">
            <a:xfrm>
              <a:off x="400766"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39"/>
            <p:cNvSpPr>
              <a:spLocks/>
            </p:cNvSpPr>
            <p:nvPr/>
          </p:nvSpPr>
          <p:spPr bwMode="gray">
            <a:xfrm>
              <a:off x="966469"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7" name="Freeform 39"/>
            <p:cNvSpPr>
              <a:spLocks/>
            </p:cNvSpPr>
            <p:nvPr/>
          </p:nvSpPr>
          <p:spPr bwMode="gray">
            <a:xfrm>
              <a:off x="1532172"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1" name="Freeform 39"/>
            <p:cNvSpPr>
              <a:spLocks/>
            </p:cNvSpPr>
            <p:nvPr/>
          </p:nvSpPr>
          <p:spPr bwMode="gray">
            <a:xfrm>
              <a:off x="2097875"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5" name="Freeform 39"/>
            <p:cNvSpPr>
              <a:spLocks/>
            </p:cNvSpPr>
            <p:nvPr/>
          </p:nvSpPr>
          <p:spPr bwMode="gray">
            <a:xfrm>
              <a:off x="2663578"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9" name="Freeform 39"/>
            <p:cNvSpPr>
              <a:spLocks/>
            </p:cNvSpPr>
            <p:nvPr/>
          </p:nvSpPr>
          <p:spPr bwMode="gray">
            <a:xfrm>
              <a:off x="3229282"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3" name="Freeform 39"/>
            <p:cNvSpPr>
              <a:spLocks/>
            </p:cNvSpPr>
            <p:nvPr/>
          </p:nvSpPr>
          <p:spPr bwMode="gray">
            <a:xfrm>
              <a:off x="3794985"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7" name="Freeform 39"/>
            <p:cNvSpPr>
              <a:spLocks/>
            </p:cNvSpPr>
            <p:nvPr/>
          </p:nvSpPr>
          <p:spPr bwMode="gray">
            <a:xfrm>
              <a:off x="4360688"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1" name="Freeform 39"/>
            <p:cNvSpPr>
              <a:spLocks/>
            </p:cNvSpPr>
            <p:nvPr/>
          </p:nvSpPr>
          <p:spPr bwMode="gray">
            <a:xfrm>
              <a:off x="4926391"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5" name="Freeform 39"/>
            <p:cNvSpPr>
              <a:spLocks/>
            </p:cNvSpPr>
            <p:nvPr/>
          </p:nvSpPr>
          <p:spPr bwMode="gray">
            <a:xfrm>
              <a:off x="5492094"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9" name="Freeform 39"/>
            <p:cNvSpPr>
              <a:spLocks/>
            </p:cNvSpPr>
            <p:nvPr/>
          </p:nvSpPr>
          <p:spPr bwMode="gray">
            <a:xfrm>
              <a:off x="6057797"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3" name="Freeform 39"/>
            <p:cNvSpPr>
              <a:spLocks/>
            </p:cNvSpPr>
            <p:nvPr/>
          </p:nvSpPr>
          <p:spPr bwMode="gray">
            <a:xfrm>
              <a:off x="6623500"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7" name="Freeform 39"/>
            <p:cNvSpPr>
              <a:spLocks/>
            </p:cNvSpPr>
            <p:nvPr/>
          </p:nvSpPr>
          <p:spPr bwMode="gray">
            <a:xfrm>
              <a:off x="7189203"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1" name="Freeform 39"/>
            <p:cNvSpPr>
              <a:spLocks/>
            </p:cNvSpPr>
            <p:nvPr/>
          </p:nvSpPr>
          <p:spPr bwMode="gray">
            <a:xfrm>
              <a:off x="7754906"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5" name="Freeform 39"/>
            <p:cNvSpPr>
              <a:spLocks/>
            </p:cNvSpPr>
            <p:nvPr/>
          </p:nvSpPr>
          <p:spPr bwMode="gray">
            <a:xfrm>
              <a:off x="8320606" y="4226833"/>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66" name="Inhaltsplatzhalter 19"/>
          <p:cNvSpPr txBox="1">
            <a:spLocks/>
          </p:cNvSpPr>
          <p:nvPr/>
        </p:nvSpPr>
        <p:spPr bwMode="gray">
          <a:xfrm>
            <a:off x="4635606" y="4963035"/>
            <a:ext cx="4088978" cy="722819"/>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smtClean="0"/>
              <a:t>The text demonstrates how your own text will look when you replace the placeholder with your own text.</a:t>
            </a:r>
            <a:endParaRPr lang="en-US" sz="1400" dirty="0"/>
          </a:p>
        </p:txBody>
      </p:sp>
      <p:cxnSp>
        <p:nvCxnSpPr>
          <p:cNvPr id="67" name="Gerade Verbindung 66"/>
          <p:cNvCxnSpPr/>
          <p:nvPr/>
        </p:nvCxnSpPr>
        <p:spPr bwMode="gray">
          <a:xfrm>
            <a:off x="4560674" y="4963035"/>
            <a:ext cx="0" cy="72281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8" name="Rechteck 67"/>
          <p:cNvSpPr/>
          <p:nvPr/>
        </p:nvSpPr>
        <p:spPr bwMode="gray">
          <a:xfrm>
            <a:off x="400766" y="4963035"/>
            <a:ext cx="4094968" cy="735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r">
              <a:spcAft>
                <a:spcPts val="800"/>
              </a:spcAft>
            </a:pPr>
            <a:r>
              <a:rPr lang="en-US" sz="4800" dirty="0" smtClean="0">
                <a:solidFill>
                  <a:schemeClr val="accent1"/>
                </a:solidFill>
                <a:latin typeface="Bebas Neue" panose="020B0506020202020201" pitchFamily="34" charset="0"/>
              </a:rPr>
              <a:t>60% Placeholder</a:t>
            </a:r>
            <a:endParaRPr lang="en-US" sz="4800" dirty="0">
              <a:solidFill>
                <a:schemeClr val="accent1"/>
              </a:solidFill>
              <a:latin typeface="Bebas Neue" panose="020B0506020202020201" pitchFamily="34" charset="0"/>
            </a:endParaRPr>
          </a:p>
        </p:txBody>
      </p:sp>
      <p:grpSp>
        <p:nvGrpSpPr>
          <p:cNvPr id="71" name="Gruppieren 70"/>
          <p:cNvGrpSpPr/>
          <p:nvPr/>
        </p:nvGrpSpPr>
        <p:grpSpPr>
          <a:xfrm>
            <a:off x="400766" y="1916790"/>
            <a:ext cx="8340008" cy="402923"/>
            <a:chOff x="400766" y="2470457"/>
            <a:chExt cx="8340008" cy="402923"/>
          </a:xfrm>
        </p:grpSpPr>
        <p:sp>
          <p:nvSpPr>
            <p:cNvPr id="72" name="Freeform 39"/>
            <p:cNvSpPr>
              <a:spLocks/>
            </p:cNvSpPr>
            <p:nvPr/>
          </p:nvSpPr>
          <p:spPr bwMode="gray">
            <a:xfrm>
              <a:off x="40076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3" name="Freeform 39"/>
            <p:cNvSpPr>
              <a:spLocks/>
            </p:cNvSpPr>
            <p:nvPr/>
          </p:nvSpPr>
          <p:spPr bwMode="gray">
            <a:xfrm>
              <a:off x="966469"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4" name="Freeform 39"/>
            <p:cNvSpPr>
              <a:spLocks/>
            </p:cNvSpPr>
            <p:nvPr/>
          </p:nvSpPr>
          <p:spPr bwMode="gray">
            <a:xfrm>
              <a:off x="1532172"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5" name="Freeform 39"/>
            <p:cNvSpPr>
              <a:spLocks/>
            </p:cNvSpPr>
            <p:nvPr/>
          </p:nvSpPr>
          <p:spPr bwMode="gray">
            <a:xfrm>
              <a:off x="2097875"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6" name="Freeform 39"/>
            <p:cNvSpPr>
              <a:spLocks/>
            </p:cNvSpPr>
            <p:nvPr/>
          </p:nvSpPr>
          <p:spPr bwMode="gray">
            <a:xfrm>
              <a:off x="2663578"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7" name="Freeform 39"/>
            <p:cNvSpPr>
              <a:spLocks/>
            </p:cNvSpPr>
            <p:nvPr/>
          </p:nvSpPr>
          <p:spPr bwMode="gray">
            <a:xfrm>
              <a:off x="3229282"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8" name="Freeform 39"/>
            <p:cNvSpPr>
              <a:spLocks/>
            </p:cNvSpPr>
            <p:nvPr/>
          </p:nvSpPr>
          <p:spPr bwMode="gray">
            <a:xfrm>
              <a:off x="3794985"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9" name="Freeform 39"/>
            <p:cNvSpPr>
              <a:spLocks/>
            </p:cNvSpPr>
            <p:nvPr/>
          </p:nvSpPr>
          <p:spPr bwMode="gray">
            <a:xfrm>
              <a:off x="4360688"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0" name="Freeform 39"/>
            <p:cNvSpPr>
              <a:spLocks/>
            </p:cNvSpPr>
            <p:nvPr/>
          </p:nvSpPr>
          <p:spPr bwMode="gray">
            <a:xfrm>
              <a:off x="4926391"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1" name="Freeform 39"/>
            <p:cNvSpPr>
              <a:spLocks/>
            </p:cNvSpPr>
            <p:nvPr/>
          </p:nvSpPr>
          <p:spPr bwMode="gray">
            <a:xfrm>
              <a:off x="5492094"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2" name="Freeform 39"/>
            <p:cNvSpPr>
              <a:spLocks/>
            </p:cNvSpPr>
            <p:nvPr/>
          </p:nvSpPr>
          <p:spPr bwMode="gray">
            <a:xfrm>
              <a:off x="6057797"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3" name="Freeform 39"/>
            <p:cNvSpPr>
              <a:spLocks/>
            </p:cNvSpPr>
            <p:nvPr/>
          </p:nvSpPr>
          <p:spPr bwMode="gray">
            <a:xfrm>
              <a:off x="6623500"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4" name="Freeform 39"/>
            <p:cNvSpPr>
              <a:spLocks/>
            </p:cNvSpPr>
            <p:nvPr/>
          </p:nvSpPr>
          <p:spPr bwMode="gray">
            <a:xfrm>
              <a:off x="7189203"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5" name="Freeform 39"/>
            <p:cNvSpPr>
              <a:spLocks/>
            </p:cNvSpPr>
            <p:nvPr/>
          </p:nvSpPr>
          <p:spPr bwMode="gray">
            <a:xfrm>
              <a:off x="775490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6" name="Freeform 39"/>
            <p:cNvSpPr>
              <a:spLocks/>
            </p:cNvSpPr>
            <p:nvPr/>
          </p:nvSpPr>
          <p:spPr bwMode="gray">
            <a:xfrm>
              <a:off x="8320606" y="2470457"/>
              <a:ext cx="420168" cy="402923"/>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hteck 45"/>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45" name="Gruppieren 44"/>
          <p:cNvGrpSpPr/>
          <p:nvPr/>
        </p:nvGrpSpPr>
        <p:grpSpPr>
          <a:xfrm>
            <a:off x="880221" y="2301689"/>
            <a:ext cx="7346937" cy="3395443"/>
            <a:chOff x="1187288" y="1301390"/>
            <a:chExt cx="9776720" cy="4518385"/>
          </a:xfrm>
        </p:grpSpPr>
        <p:sp>
          <p:nvSpPr>
            <p:cNvPr id="4" name="Rechteck 3"/>
            <p:cNvSpPr/>
            <p:nvPr/>
          </p:nvSpPr>
          <p:spPr bwMode="gray">
            <a:xfrm>
              <a:off x="8030018" y="4674936"/>
              <a:ext cx="2933990"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 name="Rechteck 4"/>
            <p:cNvSpPr/>
            <p:nvPr/>
          </p:nvSpPr>
          <p:spPr bwMode="gray">
            <a:xfrm>
              <a:off x="4618553" y="4674936"/>
              <a:ext cx="2933990"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6" name="Rechteck 5"/>
            <p:cNvSpPr/>
            <p:nvPr/>
          </p:nvSpPr>
          <p:spPr bwMode="gray">
            <a:xfrm>
              <a:off x="1187288" y="4674936"/>
              <a:ext cx="2933990"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grpSp>
          <p:nvGrpSpPr>
            <p:cNvPr id="7" name="Gruppieren 6"/>
            <p:cNvGrpSpPr/>
            <p:nvPr/>
          </p:nvGrpSpPr>
          <p:grpSpPr bwMode="gray">
            <a:xfrm>
              <a:off x="4874479" y="1301390"/>
              <a:ext cx="2422137" cy="3109610"/>
              <a:chOff x="4874479" y="1301390"/>
              <a:chExt cx="2422137" cy="3109610"/>
            </a:xfrm>
          </p:grpSpPr>
          <p:grpSp>
            <p:nvGrpSpPr>
              <p:cNvPr id="8" name="Gruppieren 7"/>
              <p:cNvGrpSpPr>
                <a:grpSpLocks noChangeAspect="1"/>
              </p:cNvGrpSpPr>
              <p:nvPr/>
            </p:nvGrpSpPr>
            <p:grpSpPr bwMode="gray">
              <a:xfrm flipH="1">
                <a:off x="4874479" y="2426737"/>
                <a:ext cx="2422137" cy="1984263"/>
                <a:chOff x="-5891213" y="1450975"/>
                <a:chExt cx="4724401" cy="3870326"/>
              </a:xfrm>
              <a:solidFill>
                <a:schemeClr val="tx2">
                  <a:lumMod val="75000"/>
                  <a:alpha val="90000"/>
                </a:schemeClr>
              </a:solidFill>
            </p:grpSpPr>
            <p:sp>
              <p:nvSpPr>
                <p:cNvPr id="12" name="Freeform 12"/>
                <p:cNvSpPr>
                  <a:spLocks/>
                </p:cNvSpPr>
                <p:nvPr/>
              </p:nvSpPr>
              <p:spPr bwMode="gray">
                <a:xfrm>
                  <a:off x="-3543300" y="4416425"/>
                  <a:ext cx="14288" cy="15875"/>
                </a:xfrm>
                <a:custGeom>
                  <a:avLst/>
                  <a:gdLst>
                    <a:gd name="T0" fmla="*/ 5 w 9"/>
                    <a:gd name="T1" fmla="*/ 10 h 10"/>
                    <a:gd name="T2" fmla="*/ 9 w 9"/>
                    <a:gd name="T3" fmla="*/ 3 h 10"/>
                    <a:gd name="T4" fmla="*/ 5 w 9"/>
                    <a:gd name="T5" fmla="*/ 0 h 10"/>
                    <a:gd name="T6" fmla="*/ 0 w 9"/>
                    <a:gd name="T7" fmla="*/ 3 h 10"/>
                    <a:gd name="T8" fmla="*/ 5 w 9"/>
                    <a:gd name="T9" fmla="*/ 10 h 10"/>
                  </a:gdLst>
                  <a:ahLst/>
                  <a:cxnLst>
                    <a:cxn ang="0">
                      <a:pos x="T0" y="T1"/>
                    </a:cxn>
                    <a:cxn ang="0">
                      <a:pos x="T2" y="T3"/>
                    </a:cxn>
                    <a:cxn ang="0">
                      <a:pos x="T4" y="T5"/>
                    </a:cxn>
                    <a:cxn ang="0">
                      <a:pos x="T6" y="T7"/>
                    </a:cxn>
                    <a:cxn ang="0">
                      <a:pos x="T8" y="T9"/>
                    </a:cxn>
                  </a:cxnLst>
                  <a:rect l="0" t="0" r="r" b="b"/>
                  <a:pathLst>
                    <a:path w="9" h="10">
                      <a:moveTo>
                        <a:pt x="5" y="10"/>
                      </a:moveTo>
                      <a:lnTo>
                        <a:pt x="9" y="3"/>
                      </a:lnTo>
                      <a:lnTo>
                        <a:pt x="5" y="0"/>
                      </a:lnTo>
                      <a:lnTo>
                        <a:pt x="0" y="3"/>
                      </a:lnTo>
                      <a:lnTo>
                        <a:pt x="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13"/>
                <p:cNvSpPr>
                  <a:spLocks/>
                </p:cNvSpPr>
                <p:nvPr/>
              </p:nvSpPr>
              <p:spPr bwMode="gray">
                <a:xfrm>
                  <a:off x="-3727450" y="4440238"/>
                  <a:ext cx="390525" cy="881063"/>
                </a:xfrm>
                <a:custGeom>
                  <a:avLst/>
                  <a:gdLst>
                    <a:gd name="T0" fmla="*/ 54 w 104"/>
                    <a:gd name="T1" fmla="*/ 0 h 235"/>
                    <a:gd name="T2" fmla="*/ 50 w 104"/>
                    <a:gd name="T3" fmla="*/ 0 h 235"/>
                    <a:gd name="T4" fmla="*/ 49 w 104"/>
                    <a:gd name="T5" fmla="*/ 0 h 235"/>
                    <a:gd name="T6" fmla="*/ 0 w 104"/>
                    <a:gd name="T7" fmla="*/ 66 h 235"/>
                    <a:gd name="T8" fmla="*/ 33 w 104"/>
                    <a:gd name="T9" fmla="*/ 134 h 235"/>
                    <a:gd name="T10" fmla="*/ 5 w 104"/>
                    <a:gd name="T11" fmla="*/ 235 h 235"/>
                    <a:gd name="T12" fmla="*/ 100 w 104"/>
                    <a:gd name="T13" fmla="*/ 235 h 235"/>
                    <a:gd name="T14" fmla="*/ 72 w 104"/>
                    <a:gd name="T15" fmla="*/ 134 h 235"/>
                    <a:gd name="T16" fmla="*/ 104 w 104"/>
                    <a:gd name="T17" fmla="*/ 68 h 235"/>
                    <a:gd name="T18" fmla="*/ 54 w 104"/>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35">
                      <a:moveTo>
                        <a:pt x="54" y="0"/>
                      </a:moveTo>
                      <a:cubicBezTo>
                        <a:pt x="50" y="0"/>
                        <a:pt x="50" y="0"/>
                        <a:pt x="50" y="0"/>
                      </a:cubicBezTo>
                      <a:cubicBezTo>
                        <a:pt x="49" y="0"/>
                        <a:pt x="49" y="0"/>
                        <a:pt x="49" y="0"/>
                      </a:cubicBezTo>
                      <a:cubicBezTo>
                        <a:pt x="0" y="66"/>
                        <a:pt x="0" y="66"/>
                        <a:pt x="0" y="66"/>
                      </a:cubicBezTo>
                      <a:cubicBezTo>
                        <a:pt x="33" y="134"/>
                        <a:pt x="33" y="134"/>
                        <a:pt x="33" y="134"/>
                      </a:cubicBezTo>
                      <a:cubicBezTo>
                        <a:pt x="33" y="134"/>
                        <a:pt x="14" y="181"/>
                        <a:pt x="5" y="235"/>
                      </a:cubicBezTo>
                      <a:cubicBezTo>
                        <a:pt x="100" y="235"/>
                        <a:pt x="100" y="235"/>
                        <a:pt x="100" y="235"/>
                      </a:cubicBezTo>
                      <a:cubicBezTo>
                        <a:pt x="92" y="181"/>
                        <a:pt x="72" y="134"/>
                        <a:pt x="72" y="134"/>
                      </a:cubicBezTo>
                      <a:cubicBezTo>
                        <a:pt x="104" y="68"/>
                        <a:pt x="104" y="68"/>
                        <a:pt x="104" y="68"/>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4" name="Line 14"/>
                <p:cNvSpPr>
                  <a:spLocks noChangeShapeType="1"/>
                </p:cNvSpPr>
                <p:nvPr/>
              </p:nvSpPr>
              <p:spPr bwMode="gray">
                <a:xfrm>
                  <a:off x="-3529013" y="443230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5" name="Line 15"/>
                <p:cNvSpPr>
                  <a:spLocks noChangeShapeType="1"/>
                </p:cNvSpPr>
                <p:nvPr/>
              </p:nvSpPr>
              <p:spPr bwMode="gray">
                <a:xfrm>
                  <a:off x="-3529013" y="443230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6" name="Freeform 16"/>
                <p:cNvSpPr>
                  <a:spLocks/>
                </p:cNvSpPr>
                <p:nvPr/>
              </p:nvSpPr>
              <p:spPr bwMode="gray">
                <a:xfrm>
                  <a:off x="-4465638" y="1450975"/>
                  <a:ext cx="1874838" cy="2965450"/>
                </a:xfrm>
                <a:custGeom>
                  <a:avLst/>
                  <a:gdLst>
                    <a:gd name="T0" fmla="*/ 417 w 500"/>
                    <a:gd name="T1" fmla="*/ 718 h 791"/>
                    <a:gd name="T2" fmla="*/ 386 w 500"/>
                    <a:gd name="T3" fmla="*/ 603 h 791"/>
                    <a:gd name="T4" fmla="*/ 407 w 500"/>
                    <a:gd name="T5" fmla="*/ 555 h 791"/>
                    <a:gd name="T6" fmla="*/ 413 w 500"/>
                    <a:gd name="T7" fmla="*/ 505 h 791"/>
                    <a:gd name="T8" fmla="*/ 438 w 500"/>
                    <a:gd name="T9" fmla="*/ 475 h 791"/>
                    <a:gd name="T10" fmla="*/ 450 w 500"/>
                    <a:gd name="T11" fmla="*/ 438 h 791"/>
                    <a:gd name="T12" fmla="*/ 467 w 500"/>
                    <a:gd name="T13" fmla="*/ 363 h 791"/>
                    <a:gd name="T14" fmla="*/ 446 w 500"/>
                    <a:gd name="T15" fmla="*/ 375 h 791"/>
                    <a:gd name="T16" fmla="*/ 455 w 500"/>
                    <a:gd name="T17" fmla="*/ 293 h 791"/>
                    <a:gd name="T18" fmla="*/ 448 w 500"/>
                    <a:gd name="T19" fmla="*/ 235 h 791"/>
                    <a:gd name="T20" fmla="*/ 438 w 500"/>
                    <a:gd name="T21" fmla="*/ 128 h 791"/>
                    <a:gd name="T22" fmla="*/ 351 w 500"/>
                    <a:gd name="T23" fmla="*/ 53 h 791"/>
                    <a:gd name="T24" fmla="*/ 250 w 500"/>
                    <a:gd name="T25" fmla="*/ 32 h 791"/>
                    <a:gd name="T26" fmla="*/ 149 w 500"/>
                    <a:gd name="T27" fmla="*/ 53 h 791"/>
                    <a:gd name="T28" fmla="*/ 62 w 500"/>
                    <a:gd name="T29" fmla="*/ 128 h 791"/>
                    <a:gd name="T30" fmla="*/ 52 w 500"/>
                    <a:gd name="T31" fmla="*/ 235 h 791"/>
                    <a:gd name="T32" fmla="*/ 44 w 500"/>
                    <a:gd name="T33" fmla="*/ 293 h 791"/>
                    <a:gd name="T34" fmla="*/ 54 w 500"/>
                    <a:gd name="T35" fmla="*/ 375 h 791"/>
                    <a:gd name="T36" fmla="*/ 33 w 500"/>
                    <a:gd name="T37" fmla="*/ 363 h 791"/>
                    <a:gd name="T38" fmla="*/ 50 w 500"/>
                    <a:gd name="T39" fmla="*/ 438 h 791"/>
                    <a:gd name="T40" fmla="*/ 62 w 500"/>
                    <a:gd name="T41" fmla="*/ 475 h 791"/>
                    <a:gd name="T42" fmla="*/ 87 w 500"/>
                    <a:gd name="T43" fmla="*/ 505 h 791"/>
                    <a:gd name="T44" fmla="*/ 93 w 500"/>
                    <a:gd name="T45" fmla="*/ 555 h 791"/>
                    <a:gd name="T46" fmla="*/ 114 w 500"/>
                    <a:gd name="T47" fmla="*/ 603 h 791"/>
                    <a:gd name="T48" fmla="*/ 82 w 500"/>
                    <a:gd name="T49" fmla="*/ 718 h 791"/>
                    <a:gd name="T50" fmla="*/ 250 w 500"/>
                    <a:gd name="T51" fmla="*/ 791 h 791"/>
                    <a:gd name="T52" fmla="*/ 417 w 500"/>
                    <a:gd name="T53" fmla="*/ 71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0" h="791">
                      <a:moveTo>
                        <a:pt x="417" y="718"/>
                      </a:moveTo>
                      <a:cubicBezTo>
                        <a:pt x="405" y="709"/>
                        <a:pt x="386" y="681"/>
                        <a:pt x="386" y="603"/>
                      </a:cubicBezTo>
                      <a:cubicBezTo>
                        <a:pt x="386" y="603"/>
                        <a:pt x="407" y="588"/>
                        <a:pt x="407" y="555"/>
                      </a:cubicBezTo>
                      <a:cubicBezTo>
                        <a:pt x="413" y="505"/>
                        <a:pt x="413" y="505"/>
                        <a:pt x="413" y="505"/>
                      </a:cubicBezTo>
                      <a:cubicBezTo>
                        <a:pt x="413" y="505"/>
                        <a:pt x="438" y="505"/>
                        <a:pt x="438" y="475"/>
                      </a:cubicBezTo>
                      <a:cubicBezTo>
                        <a:pt x="438" y="475"/>
                        <a:pt x="440" y="460"/>
                        <a:pt x="450" y="438"/>
                      </a:cubicBezTo>
                      <a:cubicBezTo>
                        <a:pt x="450" y="438"/>
                        <a:pt x="500" y="373"/>
                        <a:pt x="467" y="363"/>
                      </a:cubicBezTo>
                      <a:cubicBezTo>
                        <a:pt x="467" y="363"/>
                        <a:pt x="450" y="367"/>
                        <a:pt x="446" y="375"/>
                      </a:cubicBezTo>
                      <a:cubicBezTo>
                        <a:pt x="446" y="375"/>
                        <a:pt x="438" y="342"/>
                        <a:pt x="455" y="293"/>
                      </a:cubicBezTo>
                      <a:cubicBezTo>
                        <a:pt x="455" y="293"/>
                        <a:pt x="461" y="269"/>
                        <a:pt x="448" y="235"/>
                      </a:cubicBezTo>
                      <a:cubicBezTo>
                        <a:pt x="448" y="235"/>
                        <a:pt x="498" y="155"/>
                        <a:pt x="438" y="128"/>
                      </a:cubicBezTo>
                      <a:cubicBezTo>
                        <a:pt x="438" y="128"/>
                        <a:pt x="438" y="60"/>
                        <a:pt x="351" y="53"/>
                      </a:cubicBezTo>
                      <a:cubicBezTo>
                        <a:pt x="351" y="53"/>
                        <a:pt x="312" y="0"/>
                        <a:pt x="250" y="32"/>
                      </a:cubicBezTo>
                      <a:cubicBezTo>
                        <a:pt x="188" y="0"/>
                        <a:pt x="149" y="53"/>
                        <a:pt x="149" y="53"/>
                      </a:cubicBezTo>
                      <a:cubicBezTo>
                        <a:pt x="62" y="60"/>
                        <a:pt x="62" y="128"/>
                        <a:pt x="62" y="128"/>
                      </a:cubicBezTo>
                      <a:cubicBezTo>
                        <a:pt x="2" y="155"/>
                        <a:pt x="52" y="235"/>
                        <a:pt x="52" y="235"/>
                      </a:cubicBezTo>
                      <a:cubicBezTo>
                        <a:pt x="39" y="269"/>
                        <a:pt x="44" y="293"/>
                        <a:pt x="44" y="293"/>
                      </a:cubicBezTo>
                      <a:cubicBezTo>
                        <a:pt x="62" y="342"/>
                        <a:pt x="54" y="375"/>
                        <a:pt x="54" y="375"/>
                      </a:cubicBezTo>
                      <a:cubicBezTo>
                        <a:pt x="50" y="367"/>
                        <a:pt x="33" y="363"/>
                        <a:pt x="33" y="363"/>
                      </a:cubicBezTo>
                      <a:cubicBezTo>
                        <a:pt x="0" y="373"/>
                        <a:pt x="50" y="438"/>
                        <a:pt x="50" y="438"/>
                      </a:cubicBezTo>
                      <a:cubicBezTo>
                        <a:pt x="60" y="460"/>
                        <a:pt x="62" y="475"/>
                        <a:pt x="62" y="475"/>
                      </a:cubicBezTo>
                      <a:cubicBezTo>
                        <a:pt x="62" y="505"/>
                        <a:pt x="87" y="505"/>
                        <a:pt x="87" y="505"/>
                      </a:cubicBezTo>
                      <a:cubicBezTo>
                        <a:pt x="93" y="555"/>
                        <a:pt x="93" y="555"/>
                        <a:pt x="93" y="555"/>
                      </a:cubicBezTo>
                      <a:cubicBezTo>
                        <a:pt x="93" y="588"/>
                        <a:pt x="114" y="603"/>
                        <a:pt x="114" y="603"/>
                      </a:cubicBezTo>
                      <a:cubicBezTo>
                        <a:pt x="114" y="681"/>
                        <a:pt x="95" y="709"/>
                        <a:pt x="82" y="718"/>
                      </a:cubicBezTo>
                      <a:cubicBezTo>
                        <a:pt x="250" y="791"/>
                        <a:pt x="250" y="791"/>
                        <a:pt x="250" y="791"/>
                      </a:cubicBezTo>
                      <a:lnTo>
                        <a:pt x="417" y="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7" name="Freeform 17"/>
                <p:cNvSpPr>
                  <a:spLocks/>
                </p:cNvSpPr>
                <p:nvPr/>
              </p:nvSpPr>
              <p:spPr bwMode="gray">
                <a:xfrm>
                  <a:off x="-3124200" y="4165600"/>
                  <a:ext cx="1957388" cy="1155700"/>
                </a:xfrm>
                <a:custGeom>
                  <a:avLst/>
                  <a:gdLst>
                    <a:gd name="T0" fmla="*/ 365 w 522"/>
                    <a:gd name="T1" fmla="*/ 151 h 308"/>
                    <a:gd name="T2" fmla="*/ 107 w 522"/>
                    <a:gd name="T3" fmla="*/ 19 h 308"/>
                    <a:gd name="T4" fmla="*/ 100 w 522"/>
                    <a:gd name="T5" fmla="*/ 12 h 308"/>
                    <a:gd name="T6" fmla="*/ 86 w 522"/>
                    <a:gd name="T7" fmla="*/ 4 h 308"/>
                    <a:gd name="T8" fmla="*/ 74 w 522"/>
                    <a:gd name="T9" fmla="*/ 0 h 308"/>
                    <a:gd name="T10" fmla="*/ 0 w 522"/>
                    <a:gd name="T11" fmla="*/ 308 h 308"/>
                    <a:gd name="T12" fmla="*/ 0 w 522"/>
                    <a:gd name="T13" fmla="*/ 307 h 308"/>
                    <a:gd name="T14" fmla="*/ 0 w 522"/>
                    <a:gd name="T15" fmla="*/ 308 h 308"/>
                    <a:gd name="T16" fmla="*/ 522 w 522"/>
                    <a:gd name="T17" fmla="*/ 308 h 308"/>
                    <a:gd name="T18" fmla="*/ 365 w 522"/>
                    <a:gd name="T19" fmla="*/ 15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08">
                      <a:moveTo>
                        <a:pt x="365" y="151"/>
                      </a:moveTo>
                      <a:cubicBezTo>
                        <a:pt x="365" y="151"/>
                        <a:pt x="169" y="77"/>
                        <a:pt x="107" y="19"/>
                      </a:cubicBezTo>
                      <a:cubicBezTo>
                        <a:pt x="107" y="19"/>
                        <a:pt x="104" y="16"/>
                        <a:pt x="100" y="12"/>
                      </a:cubicBezTo>
                      <a:cubicBezTo>
                        <a:pt x="86" y="4"/>
                        <a:pt x="86" y="4"/>
                        <a:pt x="86" y="4"/>
                      </a:cubicBezTo>
                      <a:cubicBezTo>
                        <a:pt x="82" y="2"/>
                        <a:pt x="78" y="1"/>
                        <a:pt x="74" y="0"/>
                      </a:cubicBezTo>
                      <a:cubicBezTo>
                        <a:pt x="0" y="308"/>
                        <a:pt x="0" y="308"/>
                        <a:pt x="0" y="308"/>
                      </a:cubicBezTo>
                      <a:cubicBezTo>
                        <a:pt x="0" y="307"/>
                        <a:pt x="0" y="307"/>
                        <a:pt x="0" y="307"/>
                      </a:cubicBezTo>
                      <a:cubicBezTo>
                        <a:pt x="0" y="308"/>
                        <a:pt x="0" y="308"/>
                        <a:pt x="0" y="308"/>
                      </a:cubicBezTo>
                      <a:cubicBezTo>
                        <a:pt x="522" y="308"/>
                        <a:pt x="522" y="308"/>
                        <a:pt x="522" y="308"/>
                      </a:cubicBezTo>
                      <a:cubicBezTo>
                        <a:pt x="522" y="308"/>
                        <a:pt x="514" y="188"/>
                        <a:pt x="36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8" name="Freeform 18"/>
                <p:cNvSpPr>
                  <a:spLocks/>
                </p:cNvSpPr>
                <p:nvPr/>
              </p:nvSpPr>
              <p:spPr bwMode="gray">
                <a:xfrm>
                  <a:off x="-5891213" y="4165600"/>
                  <a:ext cx="1957388" cy="1155700"/>
                </a:xfrm>
                <a:custGeom>
                  <a:avLst/>
                  <a:gdLst>
                    <a:gd name="T0" fmla="*/ 436 w 522"/>
                    <a:gd name="T1" fmla="*/ 4 h 308"/>
                    <a:gd name="T2" fmla="*/ 422 w 522"/>
                    <a:gd name="T3" fmla="*/ 12 h 308"/>
                    <a:gd name="T4" fmla="*/ 415 w 522"/>
                    <a:gd name="T5" fmla="*/ 19 h 308"/>
                    <a:gd name="T6" fmla="*/ 157 w 522"/>
                    <a:gd name="T7" fmla="*/ 151 h 308"/>
                    <a:gd name="T8" fmla="*/ 0 w 522"/>
                    <a:gd name="T9" fmla="*/ 308 h 308"/>
                    <a:gd name="T10" fmla="*/ 521 w 522"/>
                    <a:gd name="T11" fmla="*/ 308 h 308"/>
                    <a:gd name="T12" fmla="*/ 521 w 522"/>
                    <a:gd name="T13" fmla="*/ 307 h 308"/>
                    <a:gd name="T14" fmla="*/ 522 w 522"/>
                    <a:gd name="T15" fmla="*/ 308 h 308"/>
                    <a:gd name="T16" fmla="*/ 447 w 522"/>
                    <a:gd name="T17" fmla="*/ 0 h 308"/>
                    <a:gd name="T18" fmla="*/ 436 w 522"/>
                    <a:gd name="T19" fmla="*/ 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08">
                      <a:moveTo>
                        <a:pt x="436" y="4"/>
                      </a:moveTo>
                      <a:cubicBezTo>
                        <a:pt x="422" y="12"/>
                        <a:pt x="422" y="12"/>
                        <a:pt x="422" y="12"/>
                      </a:cubicBezTo>
                      <a:cubicBezTo>
                        <a:pt x="417" y="16"/>
                        <a:pt x="415" y="19"/>
                        <a:pt x="415" y="19"/>
                      </a:cubicBezTo>
                      <a:cubicBezTo>
                        <a:pt x="353" y="77"/>
                        <a:pt x="157" y="151"/>
                        <a:pt x="157" y="151"/>
                      </a:cubicBezTo>
                      <a:cubicBezTo>
                        <a:pt x="7" y="188"/>
                        <a:pt x="0" y="308"/>
                        <a:pt x="0" y="308"/>
                      </a:cubicBezTo>
                      <a:cubicBezTo>
                        <a:pt x="521" y="308"/>
                        <a:pt x="521" y="308"/>
                        <a:pt x="521" y="308"/>
                      </a:cubicBezTo>
                      <a:cubicBezTo>
                        <a:pt x="521" y="307"/>
                        <a:pt x="521" y="307"/>
                        <a:pt x="521" y="307"/>
                      </a:cubicBezTo>
                      <a:cubicBezTo>
                        <a:pt x="522" y="308"/>
                        <a:pt x="522" y="308"/>
                        <a:pt x="522" y="308"/>
                      </a:cubicBezTo>
                      <a:cubicBezTo>
                        <a:pt x="447" y="0"/>
                        <a:pt x="447" y="0"/>
                        <a:pt x="447" y="0"/>
                      </a:cubicBezTo>
                      <a:cubicBezTo>
                        <a:pt x="443" y="1"/>
                        <a:pt x="439" y="2"/>
                        <a:pt x="4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9" name="Freeform 19"/>
                <p:cNvSpPr>
                  <a:spLocks/>
                </p:cNvSpPr>
                <p:nvPr/>
              </p:nvSpPr>
              <p:spPr bwMode="gray">
                <a:xfrm>
                  <a:off x="-2800350" y="4181475"/>
                  <a:ext cx="52388" cy="30163"/>
                </a:xfrm>
                <a:custGeom>
                  <a:avLst/>
                  <a:gdLst>
                    <a:gd name="T0" fmla="*/ 14 w 14"/>
                    <a:gd name="T1" fmla="*/ 8 h 8"/>
                    <a:gd name="T2" fmla="*/ 0 w 14"/>
                    <a:gd name="T3" fmla="*/ 0 h 8"/>
                    <a:gd name="T4" fmla="*/ 14 w 14"/>
                    <a:gd name="T5" fmla="*/ 8 h 8"/>
                  </a:gdLst>
                  <a:ahLst/>
                  <a:cxnLst>
                    <a:cxn ang="0">
                      <a:pos x="T0" y="T1"/>
                    </a:cxn>
                    <a:cxn ang="0">
                      <a:pos x="T2" y="T3"/>
                    </a:cxn>
                    <a:cxn ang="0">
                      <a:pos x="T4" y="T5"/>
                    </a:cxn>
                  </a:cxnLst>
                  <a:rect l="0" t="0" r="r" b="b"/>
                  <a:pathLst>
                    <a:path w="14" h="8">
                      <a:moveTo>
                        <a:pt x="14" y="8"/>
                      </a:moveTo>
                      <a:cubicBezTo>
                        <a:pt x="10" y="5"/>
                        <a:pt x="6" y="2"/>
                        <a:pt x="0" y="0"/>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20"/>
                <p:cNvSpPr>
                  <a:spLocks/>
                </p:cNvSpPr>
                <p:nvPr/>
              </p:nvSpPr>
              <p:spPr bwMode="gray">
                <a:xfrm>
                  <a:off x="-4308475" y="4181475"/>
                  <a:ext cx="52388" cy="30163"/>
                </a:xfrm>
                <a:custGeom>
                  <a:avLst/>
                  <a:gdLst>
                    <a:gd name="T0" fmla="*/ 0 w 14"/>
                    <a:gd name="T1" fmla="*/ 8 h 8"/>
                    <a:gd name="T2" fmla="*/ 14 w 14"/>
                    <a:gd name="T3" fmla="*/ 0 h 8"/>
                    <a:gd name="T4" fmla="*/ 0 w 14"/>
                    <a:gd name="T5" fmla="*/ 8 h 8"/>
                  </a:gdLst>
                  <a:ahLst/>
                  <a:cxnLst>
                    <a:cxn ang="0">
                      <a:pos x="T0" y="T1"/>
                    </a:cxn>
                    <a:cxn ang="0">
                      <a:pos x="T2" y="T3"/>
                    </a:cxn>
                    <a:cxn ang="0">
                      <a:pos x="T4" y="T5"/>
                    </a:cxn>
                  </a:cxnLst>
                  <a:rect l="0" t="0" r="r" b="b"/>
                  <a:pathLst>
                    <a:path w="14" h="8">
                      <a:moveTo>
                        <a:pt x="0" y="8"/>
                      </a:moveTo>
                      <a:cubicBezTo>
                        <a:pt x="14" y="0"/>
                        <a:pt x="14" y="0"/>
                        <a:pt x="14" y="0"/>
                      </a:cubicBezTo>
                      <a:cubicBezTo>
                        <a:pt x="8" y="2"/>
                        <a:pt x="3"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1" name="Freeform 21"/>
                <p:cNvSpPr>
                  <a:spLocks/>
                </p:cNvSpPr>
                <p:nvPr/>
              </p:nvSpPr>
              <p:spPr bwMode="gray">
                <a:xfrm>
                  <a:off x="-3937000" y="5316538"/>
                  <a:ext cx="3175" cy="4763"/>
                </a:xfrm>
                <a:custGeom>
                  <a:avLst/>
                  <a:gdLst>
                    <a:gd name="T0" fmla="*/ 0 w 2"/>
                    <a:gd name="T1" fmla="*/ 3 h 3"/>
                    <a:gd name="T2" fmla="*/ 2 w 2"/>
                    <a:gd name="T3" fmla="*/ 3 h 3"/>
                    <a:gd name="T4" fmla="*/ 0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2" name="Freeform 22"/>
                <p:cNvSpPr>
                  <a:spLocks/>
                </p:cNvSpPr>
                <p:nvPr/>
              </p:nvSpPr>
              <p:spPr bwMode="gray">
                <a:xfrm>
                  <a:off x="-3124200" y="5316538"/>
                  <a:ext cx="0" cy="476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9" name="Gruppieren 8"/>
              <p:cNvGrpSpPr/>
              <p:nvPr/>
            </p:nvGrpSpPr>
            <p:grpSpPr bwMode="gray">
              <a:xfrm>
                <a:off x="5294126" y="1301390"/>
                <a:ext cx="1597492" cy="1079408"/>
                <a:chOff x="5310826" y="1249634"/>
                <a:chExt cx="1597492" cy="1079408"/>
              </a:xfrm>
            </p:grpSpPr>
            <p:sp>
              <p:nvSpPr>
                <p:cNvPr id="10" name="Rechteck 9"/>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4800" dirty="0" smtClean="0">
                      <a:solidFill>
                        <a:schemeClr val="bg1"/>
                      </a:solidFill>
                      <a:latin typeface="Bebas Neue" panose="020B0506020202020201" pitchFamily="34" charset="0"/>
                    </a:rPr>
                    <a:t>78</a:t>
                  </a:r>
                  <a:r>
                    <a:rPr lang="en-US" sz="3600" dirty="0" smtClean="0">
                      <a:solidFill>
                        <a:schemeClr val="bg1"/>
                      </a:solidFill>
                      <a:latin typeface="Bebas Neue" panose="020B0506020202020201" pitchFamily="34" charset="0"/>
                    </a:rPr>
                    <a:t>%</a:t>
                  </a:r>
                  <a:endParaRPr lang="en-US" sz="2000" dirty="0">
                    <a:solidFill>
                      <a:schemeClr val="bg1"/>
                    </a:solidFill>
                    <a:latin typeface="Bebas Neue" panose="020B0506020202020201" pitchFamily="34" charset="0"/>
                  </a:endParaRPr>
                </a:p>
              </p:txBody>
            </p:sp>
            <p:cxnSp>
              <p:nvCxnSpPr>
                <p:cNvPr id="11" name="Gerade Verbindung 10"/>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3" name="Gruppieren 22"/>
            <p:cNvGrpSpPr/>
            <p:nvPr/>
          </p:nvGrpSpPr>
          <p:grpSpPr bwMode="gray">
            <a:xfrm>
              <a:off x="1790158" y="1965625"/>
              <a:ext cx="1728249" cy="2438393"/>
              <a:chOff x="1790158" y="1965625"/>
              <a:chExt cx="1728249" cy="2438393"/>
            </a:xfrm>
          </p:grpSpPr>
          <p:grpSp>
            <p:nvGrpSpPr>
              <p:cNvPr id="24" name="Gruppieren 23"/>
              <p:cNvGrpSpPr>
                <a:grpSpLocks noChangeAspect="1"/>
              </p:cNvGrpSpPr>
              <p:nvPr/>
            </p:nvGrpSpPr>
            <p:grpSpPr bwMode="gray">
              <a:xfrm>
                <a:off x="1790158" y="3126343"/>
                <a:ext cx="1728249" cy="1277675"/>
                <a:chOff x="1790158" y="3126343"/>
                <a:chExt cx="1728249" cy="1277675"/>
              </a:xfrm>
            </p:grpSpPr>
            <p:sp>
              <p:nvSpPr>
                <p:cNvPr id="28" name="Freeform 27"/>
                <p:cNvSpPr>
                  <a:spLocks/>
                </p:cNvSpPr>
                <p:nvPr/>
              </p:nvSpPr>
              <p:spPr bwMode="gray">
                <a:xfrm>
                  <a:off x="2648994" y="4072964"/>
                  <a:ext cx="5289" cy="5289"/>
                </a:xfrm>
                <a:custGeom>
                  <a:avLst/>
                  <a:gdLst>
                    <a:gd name="T0" fmla="*/ 2 w 5"/>
                    <a:gd name="T1" fmla="*/ 5 h 5"/>
                    <a:gd name="T2" fmla="*/ 5 w 5"/>
                    <a:gd name="T3" fmla="*/ 1 h 5"/>
                    <a:gd name="T4" fmla="*/ 2 w 5"/>
                    <a:gd name="T5" fmla="*/ 0 h 5"/>
                    <a:gd name="T6" fmla="*/ 0 w 5"/>
                    <a:gd name="T7" fmla="*/ 1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1"/>
                      </a:lnTo>
                      <a:lnTo>
                        <a:pt x="2" y="0"/>
                      </a:lnTo>
                      <a:lnTo>
                        <a:pt x="0" y="1"/>
                      </a:lnTo>
                      <a:lnTo>
                        <a:pt x="2" y="5"/>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9" name="Freeform 28"/>
                <p:cNvSpPr>
                  <a:spLocks/>
                </p:cNvSpPr>
                <p:nvPr/>
              </p:nvSpPr>
              <p:spPr bwMode="gray">
                <a:xfrm>
                  <a:off x="2581302" y="4081426"/>
                  <a:ext cx="142787" cy="322592"/>
                </a:xfrm>
                <a:custGeom>
                  <a:avLst/>
                  <a:gdLst>
                    <a:gd name="T0" fmla="*/ 54 w 104"/>
                    <a:gd name="T1" fmla="*/ 0 h 235"/>
                    <a:gd name="T2" fmla="*/ 50 w 104"/>
                    <a:gd name="T3" fmla="*/ 0 h 235"/>
                    <a:gd name="T4" fmla="*/ 49 w 104"/>
                    <a:gd name="T5" fmla="*/ 0 h 235"/>
                    <a:gd name="T6" fmla="*/ 0 w 104"/>
                    <a:gd name="T7" fmla="*/ 66 h 235"/>
                    <a:gd name="T8" fmla="*/ 33 w 104"/>
                    <a:gd name="T9" fmla="*/ 134 h 235"/>
                    <a:gd name="T10" fmla="*/ 5 w 104"/>
                    <a:gd name="T11" fmla="*/ 235 h 235"/>
                    <a:gd name="T12" fmla="*/ 100 w 104"/>
                    <a:gd name="T13" fmla="*/ 235 h 235"/>
                    <a:gd name="T14" fmla="*/ 72 w 104"/>
                    <a:gd name="T15" fmla="*/ 134 h 235"/>
                    <a:gd name="T16" fmla="*/ 104 w 104"/>
                    <a:gd name="T17" fmla="*/ 68 h 235"/>
                    <a:gd name="T18" fmla="*/ 54 w 104"/>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35">
                      <a:moveTo>
                        <a:pt x="54" y="0"/>
                      </a:moveTo>
                      <a:cubicBezTo>
                        <a:pt x="50" y="0"/>
                        <a:pt x="50" y="0"/>
                        <a:pt x="50" y="0"/>
                      </a:cubicBezTo>
                      <a:cubicBezTo>
                        <a:pt x="49" y="0"/>
                        <a:pt x="49" y="0"/>
                        <a:pt x="49" y="0"/>
                      </a:cubicBezTo>
                      <a:cubicBezTo>
                        <a:pt x="0" y="66"/>
                        <a:pt x="0" y="66"/>
                        <a:pt x="0" y="66"/>
                      </a:cubicBezTo>
                      <a:cubicBezTo>
                        <a:pt x="33" y="134"/>
                        <a:pt x="33" y="134"/>
                        <a:pt x="33" y="134"/>
                      </a:cubicBezTo>
                      <a:cubicBezTo>
                        <a:pt x="33" y="134"/>
                        <a:pt x="14" y="181"/>
                        <a:pt x="5" y="235"/>
                      </a:cubicBezTo>
                      <a:cubicBezTo>
                        <a:pt x="100" y="235"/>
                        <a:pt x="100" y="235"/>
                        <a:pt x="100" y="235"/>
                      </a:cubicBezTo>
                      <a:cubicBezTo>
                        <a:pt x="92" y="181"/>
                        <a:pt x="72" y="134"/>
                        <a:pt x="72" y="134"/>
                      </a:cubicBezTo>
                      <a:cubicBezTo>
                        <a:pt x="104" y="68"/>
                        <a:pt x="104" y="68"/>
                        <a:pt x="104" y="68"/>
                      </a:cubicBezTo>
                      <a:lnTo>
                        <a:pt x="54" y="0"/>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0" name="Freeform 29"/>
                <p:cNvSpPr>
                  <a:spLocks/>
                </p:cNvSpPr>
                <p:nvPr/>
              </p:nvSpPr>
              <p:spPr bwMode="gray">
                <a:xfrm>
                  <a:off x="1790158" y="3976716"/>
                  <a:ext cx="716049" cy="427302"/>
                </a:xfrm>
                <a:custGeom>
                  <a:avLst/>
                  <a:gdLst>
                    <a:gd name="T0" fmla="*/ 447 w 522"/>
                    <a:gd name="T1" fmla="*/ 0 h 311"/>
                    <a:gd name="T2" fmla="*/ 436 w 522"/>
                    <a:gd name="T3" fmla="*/ 7 h 311"/>
                    <a:gd name="T4" fmla="*/ 422 w 522"/>
                    <a:gd name="T5" fmla="*/ 15 h 311"/>
                    <a:gd name="T6" fmla="*/ 415 w 522"/>
                    <a:gd name="T7" fmla="*/ 22 h 311"/>
                    <a:gd name="T8" fmla="*/ 157 w 522"/>
                    <a:gd name="T9" fmla="*/ 154 h 311"/>
                    <a:gd name="T10" fmla="*/ 0 w 522"/>
                    <a:gd name="T11" fmla="*/ 311 h 311"/>
                    <a:gd name="T12" fmla="*/ 521 w 522"/>
                    <a:gd name="T13" fmla="*/ 311 h 311"/>
                    <a:gd name="T14" fmla="*/ 522 w 522"/>
                    <a:gd name="T15" fmla="*/ 311 h 311"/>
                    <a:gd name="T16" fmla="*/ 447 w 522"/>
                    <a:gd name="T17" fmla="*/ 3 h 311"/>
                    <a:gd name="T18" fmla="*/ 447 w 522"/>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11">
                      <a:moveTo>
                        <a:pt x="447" y="0"/>
                      </a:moveTo>
                      <a:cubicBezTo>
                        <a:pt x="436" y="7"/>
                        <a:pt x="436" y="7"/>
                        <a:pt x="436" y="7"/>
                      </a:cubicBezTo>
                      <a:cubicBezTo>
                        <a:pt x="430" y="9"/>
                        <a:pt x="425" y="12"/>
                        <a:pt x="422" y="15"/>
                      </a:cubicBezTo>
                      <a:cubicBezTo>
                        <a:pt x="417" y="19"/>
                        <a:pt x="415" y="22"/>
                        <a:pt x="415" y="22"/>
                      </a:cubicBezTo>
                      <a:cubicBezTo>
                        <a:pt x="353" y="80"/>
                        <a:pt x="157" y="154"/>
                        <a:pt x="157" y="154"/>
                      </a:cubicBezTo>
                      <a:cubicBezTo>
                        <a:pt x="7" y="191"/>
                        <a:pt x="0" y="311"/>
                        <a:pt x="0" y="311"/>
                      </a:cubicBezTo>
                      <a:cubicBezTo>
                        <a:pt x="521" y="311"/>
                        <a:pt x="521" y="311"/>
                        <a:pt x="521" y="311"/>
                      </a:cubicBezTo>
                      <a:cubicBezTo>
                        <a:pt x="522" y="311"/>
                        <a:pt x="522" y="311"/>
                        <a:pt x="522" y="311"/>
                      </a:cubicBezTo>
                      <a:cubicBezTo>
                        <a:pt x="447" y="3"/>
                        <a:pt x="447" y="3"/>
                        <a:pt x="447" y="3"/>
                      </a:cubicBezTo>
                      <a:lnTo>
                        <a:pt x="447" y="0"/>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1" name="Freeform 30"/>
                <p:cNvSpPr>
                  <a:spLocks/>
                </p:cNvSpPr>
                <p:nvPr/>
              </p:nvSpPr>
              <p:spPr bwMode="gray">
                <a:xfrm>
                  <a:off x="2311594" y="3126343"/>
                  <a:ext cx="685376" cy="946622"/>
                </a:xfrm>
                <a:custGeom>
                  <a:avLst/>
                  <a:gdLst>
                    <a:gd name="T0" fmla="*/ 386 w 500"/>
                    <a:gd name="T1" fmla="*/ 502 h 690"/>
                    <a:gd name="T2" fmla="*/ 407 w 500"/>
                    <a:gd name="T3" fmla="*/ 454 h 690"/>
                    <a:gd name="T4" fmla="*/ 413 w 500"/>
                    <a:gd name="T5" fmla="*/ 404 h 690"/>
                    <a:gd name="T6" fmla="*/ 438 w 500"/>
                    <a:gd name="T7" fmla="*/ 374 h 690"/>
                    <a:gd name="T8" fmla="*/ 450 w 500"/>
                    <a:gd name="T9" fmla="*/ 337 h 690"/>
                    <a:gd name="T10" fmla="*/ 467 w 500"/>
                    <a:gd name="T11" fmla="*/ 262 h 690"/>
                    <a:gd name="T12" fmla="*/ 446 w 500"/>
                    <a:gd name="T13" fmla="*/ 274 h 690"/>
                    <a:gd name="T14" fmla="*/ 455 w 500"/>
                    <a:gd name="T15" fmla="*/ 192 h 690"/>
                    <a:gd name="T16" fmla="*/ 455 w 500"/>
                    <a:gd name="T17" fmla="*/ 162 h 690"/>
                    <a:gd name="T18" fmla="*/ 455 w 500"/>
                    <a:gd name="T19" fmla="*/ 162 h 690"/>
                    <a:gd name="T20" fmla="*/ 451 w 500"/>
                    <a:gd name="T21" fmla="*/ 128 h 690"/>
                    <a:gd name="T22" fmla="*/ 249 w 500"/>
                    <a:gd name="T23" fmla="*/ 0 h 690"/>
                    <a:gd name="T24" fmla="*/ 47 w 500"/>
                    <a:gd name="T25" fmla="*/ 125 h 690"/>
                    <a:gd name="T26" fmla="*/ 42 w 500"/>
                    <a:gd name="T27" fmla="*/ 162 h 690"/>
                    <a:gd name="T28" fmla="*/ 43 w 500"/>
                    <a:gd name="T29" fmla="*/ 180 h 690"/>
                    <a:gd name="T30" fmla="*/ 44 w 500"/>
                    <a:gd name="T31" fmla="*/ 192 h 690"/>
                    <a:gd name="T32" fmla="*/ 54 w 500"/>
                    <a:gd name="T33" fmla="*/ 274 h 690"/>
                    <a:gd name="T34" fmla="*/ 33 w 500"/>
                    <a:gd name="T35" fmla="*/ 262 h 690"/>
                    <a:gd name="T36" fmla="*/ 50 w 500"/>
                    <a:gd name="T37" fmla="*/ 337 h 690"/>
                    <a:gd name="T38" fmla="*/ 62 w 500"/>
                    <a:gd name="T39" fmla="*/ 374 h 690"/>
                    <a:gd name="T40" fmla="*/ 87 w 500"/>
                    <a:gd name="T41" fmla="*/ 404 h 690"/>
                    <a:gd name="T42" fmla="*/ 93 w 500"/>
                    <a:gd name="T43" fmla="*/ 454 h 690"/>
                    <a:gd name="T44" fmla="*/ 114 w 500"/>
                    <a:gd name="T45" fmla="*/ 502 h 690"/>
                    <a:gd name="T46" fmla="*/ 82 w 500"/>
                    <a:gd name="T47" fmla="*/ 617 h 690"/>
                    <a:gd name="T48" fmla="*/ 250 w 500"/>
                    <a:gd name="T49" fmla="*/ 690 h 690"/>
                    <a:gd name="T50" fmla="*/ 417 w 500"/>
                    <a:gd name="T51" fmla="*/ 617 h 690"/>
                    <a:gd name="T52" fmla="*/ 386 w 500"/>
                    <a:gd name="T53" fmla="*/ 502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0" h="690">
                      <a:moveTo>
                        <a:pt x="386" y="502"/>
                      </a:moveTo>
                      <a:cubicBezTo>
                        <a:pt x="386" y="502"/>
                        <a:pt x="407" y="487"/>
                        <a:pt x="407" y="454"/>
                      </a:cubicBezTo>
                      <a:cubicBezTo>
                        <a:pt x="413" y="404"/>
                        <a:pt x="413" y="404"/>
                        <a:pt x="413" y="404"/>
                      </a:cubicBezTo>
                      <a:cubicBezTo>
                        <a:pt x="413" y="404"/>
                        <a:pt x="438" y="404"/>
                        <a:pt x="438" y="374"/>
                      </a:cubicBezTo>
                      <a:cubicBezTo>
                        <a:pt x="438" y="374"/>
                        <a:pt x="440" y="359"/>
                        <a:pt x="450" y="337"/>
                      </a:cubicBezTo>
                      <a:cubicBezTo>
                        <a:pt x="450" y="337"/>
                        <a:pt x="500" y="272"/>
                        <a:pt x="467" y="262"/>
                      </a:cubicBezTo>
                      <a:cubicBezTo>
                        <a:pt x="467" y="262"/>
                        <a:pt x="450" y="266"/>
                        <a:pt x="446" y="274"/>
                      </a:cubicBezTo>
                      <a:cubicBezTo>
                        <a:pt x="446" y="274"/>
                        <a:pt x="438" y="241"/>
                        <a:pt x="455" y="192"/>
                      </a:cubicBezTo>
                      <a:cubicBezTo>
                        <a:pt x="455" y="192"/>
                        <a:pt x="458" y="181"/>
                        <a:pt x="455" y="162"/>
                      </a:cubicBezTo>
                      <a:cubicBezTo>
                        <a:pt x="455" y="162"/>
                        <a:pt x="455" y="162"/>
                        <a:pt x="455" y="162"/>
                      </a:cubicBezTo>
                      <a:cubicBezTo>
                        <a:pt x="455" y="151"/>
                        <a:pt x="454" y="139"/>
                        <a:pt x="451" y="128"/>
                      </a:cubicBezTo>
                      <a:cubicBezTo>
                        <a:pt x="431" y="55"/>
                        <a:pt x="348" y="0"/>
                        <a:pt x="249" y="0"/>
                      </a:cubicBezTo>
                      <a:cubicBezTo>
                        <a:pt x="151" y="0"/>
                        <a:pt x="69" y="53"/>
                        <a:pt x="47" y="125"/>
                      </a:cubicBezTo>
                      <a:cubicBezTo>
                        <a:pt x="44" y="137"/>
                        <a:pt x="42" y="150"/>
                        <a:pt x="42" y="162"/>
                      </a:cubicBezTo>
                      <a:cubicBezTo>
                        <a:pt x="42" y="168"/>
                        <a:pt x="42" y="174"/>
                        <a:pt x="43" y="180"/>
                      </a:cubicBezTo>
                      <a:cubicBezTo>
                        <a:pt x="43" y="188"/>
                        <a:pt x="44" y="192"/>
                        <a:pt x="44" y="192"/>
                      </a:cubicBezTo>
                      <a:cubicBezTo>
                        <a:pt x="62" y="241"/>
                        <a:pt x="54" y="274"/>
                        <a:pt x="54" y="274"/>
                      </a:cubicBezTo>
                      <a:cubicBezTo>
                        <a:pt x="50" y="266"/>
                        <a:pt x="33" y="262"/>
                        <a:pt x="33" y="262"/>
                      </a:cubicBezTo>
                      <a:cubicBezTo>
                        <a:pt x="0" y="272"/>
                        <a:pt x="50" y="337"/>
                        <a:pt x="50" y="337"/>
                      </a:cubicBezTo>
                      <a:cubicBezTo>
                        <a:pt x="60" y="359"/>
                        <a:pt x="62" y="374"/>
                        <a:pt x="62" y="374"/>
                      </a:cubicBezTo>
                      <a:cubicBezTo>
                        <a:pt x="62" y="404"/>
                        <a:pt x="87" y="404"/>
                        <a:pt x="87" y="404"/>
                      </a:cubicBezTo>
                      <a:cubicBezTo>
                        <a:pt x="93" y="454"/>
                        <a:pt x="93" y="454"/>
                        <a:pt x="93" y="454"/>
                      </a:cubicBezTo>
                      <a:cubicBezTo>
                        <a:pt x="93" y="487"/>
                        <a:pt x="114" y="502"/>
                        <a:pt x="114" y="502"/>
                      </a:cubicBezTo>
                      <a:cubicBezTo>
                        <a:pt x="114" y="580"/>
                        <a:pt x="95" y="608"/>
                        <a:pt x="82" y="617"/>
                      </a:cubicBezTo>
                      <a:cubicBezTo>
                        <a:pt x="250" y="690"/>
                        <a:pt x="250" y="690"/>
                        <a:pt x="250" y="690"/>
                      </a:cubicBezTo>
                      <a:cubicBezTo>
                        <a:pt x="417" y="617"/>
                        <a:pt x="417" y="617"/>
                        <a:pt x="417" y="617"/>
                      </a:cubicBezTo>
                      <a:cubicBezTo>
                        <a:pt x="405" y="608"/>
                        <a:pt x="386" y="580"/>
                        <a:pt x="386" y="502"/>
                      </a:cubicBez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2" name="Freeform 31"/>
                <p:cNvSpPr>
                  <a:spLocks/>
                </p:cNvSpPr>
                <p:nvPr/>
              </p:nvSpPr>
              <p:spPr bwMode="gray">
                <a:xfrm>
                  <a:off x="2802358" y="3976716"/>
                  <a:ext cx="716049" cy="427302"/>
                </a:xfrm>
                <a:custGeom>
                  <a:avLst/>
                  <a:gdLst>
                    <a:gd name="T0" fmla="*/ 365 w 522"/>
                    <a:gd name="T1" fmla="*/ 154 h 311"/>
                    <a:gd name="T2" fmla="*/ 107 w 522"/>
                    <a:gd name="T3" fmla="*/ 22 h 311"/>
                    <a:gd name="T4" fmla="*/ 100 w 522"/>
                    <a:gd name="T5" fmla="*/ 15 h 311"/>
                    <a:gd name="T6" fmla="*/ 86 w 522"/>
                    <a:gd name="T7" fmla="*/ 7 h 311"/>
                    <a:gd name="T8" fmla="*/ 75 w 522"/>
                    <a:gd name="T9" fmla="*/ 0 h 311"/>
                    <a:gd name="T10" fmla="*/ 74 w 522"/>
                    <a:gd name="T11" fmla="*/ 3 h 311"/>
                    <a:gd name="T12" fmla="*/ 0 w 522"/>
                    <a:gd name="T13" fmla="*/ 311 h 311"/>
                    <a:gd name="T14" fmla="*/ 0 w 522"/>
                    <a:gd name="T15" fmla="*/ 311 h 311"/>
                    <a:gd name="T16" fmla="*/ 522 w 522"/>
                    <a:gd name="T17" fmla="*/ 311 h 311"/>
                    <a:gd name="T18" fmla="*/ 365 w 522"/>
                    <a:gd name="T19" fmla="*/ 15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11">
                      <a:moveTo>
                        <a:pt x="365" y="154"/>
                      </a:moveTo>
                      <a:cubicBezTo>
                        <a:pt x="365" y="154"/>
                        <a:pt x="169" y="80"/>
                        <a:pt x="107" y="22"/>
                      </a:cubicBezTo>
                      <a:cubicBezTo>
                        <a:pt x="107" y="22"/>
                        <a:pt x="104" y="19"/>
                        <a:pt x="100" y="15"/>
                      </a:cubicBezTo>
                      <a:cubicBezTo>
                        <a:pt x="96" y="12"/>
                        <a:pt x="92" y="9"/>
                        <a:pt x="86" y="7"/>
                      </a:cubicBezTo>
                      <a:cubicBezTo>
                        <a:pt x="75" y="0"/>
                        <a:pt x="75" y="0"/>
                        <a:pt x="75" y="0"/>
                      </a:cubicBezTo>
                      <a:cubicBezTo>
                        <a:pt x="74" y="3"/>
                        <a:pt x="74" y="3"/>
                        <a:pt x="74" y="3"/>
                      </a:cubicBezTo>
                      <a:cubicBezTo>
                        <a:pt x="0" y="311"/>
                        <a:pt x="0" y="311"/>
                        <a:pt x="0" y="311"/>
                      </a:cubicBezTo>
                      <a:cubicBezTo>
                        <a:pt x="0" y="311"/>
                        <a:pt x="0" y="311"/>
                        <a:pt x="0" y="311"/>
                      </a:cubicBezTo>
                      <a:cubicBezTo>
                        <a:pt x="522" y="311"/>
                        <a:pt x="522" y="311"/>
                        <a:pt x="522" y="311"/>
                      </a:cubicBezTo>
                      <a:cubicBezTo>
                        <a:pt x="522" y="311"/>
                        <a:pt x="514" y="191"/>
                        <a:pt x="365" y="154"/>
                      </a:cubicBez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25" name="Gruppieren 24"/>
              <p:cNvGrpSpPr/>
              <p:nvPr/>
            </p:nvGrpSpPr>
            <p:grpSpPr bwMode="gray">
              <a:xfrm>
                <a:off x="1855537" y="1965625"/>
                <a:ext cx="1597492" cy="1079408"/>
                <a:chOff x="5310826" y="1249634"/>
                <a:chExt cx="1597492" cy="1079408"/>
              </a:xfrm>
            </p:grpSpPr>
            <p:sp>
              <p:nvSpPr>
                <p:cNvPr id="26" name="Rechteck 25"/>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4800" dirty="0" smtClean="0">
                      <a:solidFill>
                        <a:schemeClr val="bg1"/>
                      </a:solidFill>
                      <a:latin typeface="Bebas Neue" panose="020B0506020202020201" pitchFamily="34" charset="0"/>
                    </a:rPr>
                    <a:t>38</a:t>
                  </a:r>
                  <a:r>
                    <a:rPr lang="en-US" sz="3600" dirty="0" smtClean="0">
                      <a:solidFill>
                        <a:schemeClr val="bg1"/>
                      </a:solidFill>
                      <a:latin typeface="Bebas Neue" panose="020B0506020202020201" pitchFamily="34" charset="0"/>
                    </a:rPr>
                    <a:t>%</a:t>
                  </a:r>
                  <a:endParaRPr lang="en-US" sz="2000" dirty="0">
                    <a:solidFill>
                      <a:schemeClr val="bg1"/>
                    </a:solidFill>
                    <a:latin typeface="Bebas Neue" panose="020B0506020202020201" pitchFamily="34" charset="0"/>
                  </a:endParaRPr>
                </a:p>
              </p:txBody>
            </p:sp>
            <p:cxnSp>
              <p:nvCxnSpPr>
                <p:cNvPr id="27" name="Gerade Verbindung 26"/>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33" name="Gruppieren 32"/>
            <p:cNvGrpSpPr/>
            <p:nvPr/>
          </p:nvGrpSpPr>
          <p:grpSpPr bwMode="gray">
            <a:xfrm>
              <a:off x="8690600" y="1741349"/>
              <a:ext cx="1612825" cy="2660209"/>
              <a:chOff x="8690600" y="1741349"/>
              <a:chExt cx="1612825" cy="2660209"/>
            </a:xfrm>
          </p:grpSpPr>
          <p:grpSp>
            <p:nvGrpSpPr>
              <p:cNvPr id="34" name="Gruppieren 33"/>
              <p:cNvGrpSpPr>
                <a:grpSpLocks noChangeAspect="1"/>
              </p:cNvGrpSpPr>
              <p:nvPr/>
            </p:nvGrpSpPr>
            <p:grpSpPr bwMode="gray">
              <a:xfrm flipH="1">
                <a:off x="8690600" y="2881948"/>
                <a:ext cx="1612825" cy="1519610"/>
                <a:chOff x="14220825" y="1646238"/>
                <a:chExt cx="3900488" cy="3675063"/>
              </a:xfrm>
              <a:solidFill>
                <a:schemeClr val="accent3">
                  <a:alpha val="90000"/>
                </a:schemeClr>
              </a:solidFill>
            </p:grpSpPr>
            <p:sp>
              <p:nvSpPr>
                <p:cNvPr id="38" name="Freeform 6"/>
                <p:cNvSpPr>
                  <a:spLocks/>
                </p:cNvSpPr>
                <p:nvPr/>
              </p:nvSpPr>
              <p:spPr bwMode="gray">
                <a:xfrm>
                  <a:off x="16005175" y="4586288"/>
                  <a:ext cx="330200" cy="735013"/>
                </a:xfrm>
                <a:custGeom>
                  <a:avLst/>
                  <a:gdLst>
                    <a:gd name="T0" fmla="*/ 42 w 88"/>
                    <a:gd name="T1" fmla="*/ 0 h 196"/>
                    <a:gd name="T2" fmla="*/ 0 w 88"/>
                    <a:gd name="T3" fmla="*/ 61 h 196"/>
                    <a:gd name="T4" fmla="*/ 28 w 88"/>
                    <a:gd name="T5" fmla="*/ 115 h 196"/>
                    <a:gd name="T6" fmla="*/ 4 w 88"/>
                    <a:gd name="T7" fmla="*/ 196 h 196"/>
                    <a:gd name="T8" fmla="*/ 84 w 88"/>
                    <a:gd name="T9" fmla="*/ 196 h 196"/>
                    <a:gd name="T10" fmla="*/ 61 w 88"/>
                    <a:gd name="T11" fmla="*/ 115 h 196"/>
                    <a:gd name="T12" fmla="*/ 88 w 88"/>
                    <a:gd name="T13" fmla="*/ 61 h 196"/>
                    <a:gd name="T14" fmla="*/ 46 w 88"/>
                    <a:gd name="T15" fmla="*/ 0 h 196"/>
                    <a:gd name="T16" fmla="*/ 42 w 8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96">
                      <a:moveTo>
                        <a:pt x="42" y="0"/>
                      </a:moveTo>
                      <a:cubicBezTo>
                        <a:pt x="0" y="61"/>
                        <a:pt x="0" y="61"/>
                        <a:pt x="0" y="61"/>
                      </a:cubicBezTo>
                      <a:cubicBezTo>
                        <a:pt x="28" y="115"/>
                        <a:pt x="28" y="115"/>
                        <a:pt x="28" y="115"/>
                      </a:cubicBezTo>
                      <a:cubicBezTo>
                        <a:pt x="28" y="115"/>
                        <a:pt x="11" y="153"/>
                        <a:pt x="4" y="196"/>
                      </a:cubicBezTo>
                      <a:cubicBezTo>
                        <a:pt x="84" y="196"/>
                        <a:pt x="84" y="196"/>
                        <a:pt x="84" y="196"/>
                      </a:cubicBezTo>
                      <a:cubicBezTo>
                        <a:pt x="77" y="153"/>
                        <a:pt x="61" y="115"/>
                        <a:pt x="61" y="115"/>
                      </a:cubicBezTo>
                      <a:cubicBezTo>
                        <a:pt x="88" y="61"/>
                        <a:pt x="88" y="61"/>
                        <a:pt x="88" y="61"/>
                      </a:cubicBezTo>
                      <a:cubicBezTo>
                        <a:pt x="46" y="0"/>
                        <a:pt x="46" y="0"/>
                        <a:pt x="46"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9" name="Freeform 7"/>
                <p:cNvSpPr>
                  <a:spLocks/>
                </p:cNvSpPr>
                <p:nvPr/>
              </p:nvSpPr>
              <p:spPr bwMode="gray">
                <a:xfrm>
                  <a:off x="16511588" y="4413250"/>
                  <a:ext cx="1609725" cy="908050"/>
                </a:xfrm>
                <a:custGeom>
                  <a:avLst/>
                  <a:gdLst>
                    <a:gd name="T0" fmla="*/ 264 w 429"/>
                    <a:gd name="T1" fmla="*/ 70 h 242"/>
                    <a:gd name="T2" fmla="*/ 237 w 429"/>
                    <a:gd name="T3" fmla="*/ 69 h 242"/>
                    <a:gd name="T4" fmla="*/ 65 w 429"/>
                    <a:gd name="T5" fmla="*/ 0 h 242"/>
                    <a:gd name="T6" fmla="*/ 51 w 429"/>
                    <a:gd name="T7" fmla="*/ 49 h 242"/>
                    <a:gd name="T8" fmla="*/ 51 w 429"/>
                    <a:gd name="T9" fmla="*/ 53 h 242"/>
                    <a:gd name="T10" fmla="*/ 0 w 429"/>
                    <a:gd name="T11" fmla="*/ 242 h 242"/>
                    <a:gd name="T12" fmla="*/ 420 w 429"/>
                    <a:gd name="T13" fmla="*/ 242 h 242"/>
                    <a:gd name="T14" fmla="*/ 264 w 429"/>
                    <a:gd name="T15" fmla="*/ 7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242">
                      <a:moveTo>
                        <a:pt x="264" y="70"/>
                      </a:moveTo>
                      <a:cubicBezTo>
                        <a:pt x="237" y="69"/>
                        <a:pt x="237" y="69"/>
                        <a:pt x="237" y="69"/>
                      </a:cubicBezTo>
                      <a:cubicBezTo>
                        <a:pt x="237" y="69"/>
                        <a:pt x="126" y="45"/>
                        <a:pt x="65" y="0"/>
                      </a:cubicBezTo>
                      <a:cubicBezTo>
                        <a:pt x="51" y="49"/>
                        <a:pt x="51" y="49"/>
                        <a:pt x="51" y="49"/>
                      </a:cubicBezTo>
                      <a:cubicBezTo>
                        <a:pt x="51" y="53"/>
                        <a:pt x="51" y="53"/>
                        <a:pt x="51" y="53"/>
                      </a:cubicBezTo>
                      <a:cubicBezTo>
                        <a:pt x="0" y="242"/>
                        <a:pt x="0" y="242"/>
                        <a:pt x="0" y="242"/>
                      </a:cubicBezTo>
                      <a:cubicBezTo>
                        <a:pt x="420" y="242"/>
                        <a:pt x="420" y="242"/>
                        <a:pt x="420" y="242"/>
                      </a:cubicBezTo>
                      <a:cubicBezTo>
                        <a:pt x="420" y="242"/>
                        <a:pt x="429" y="92"/>
                        <a:pt x="2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0" name="Freeform 8"/>
                <p:cNvSpPr>
                  <a:spLocks/>
                </p:cNvSpPr>
                <p:nvPr/>
              </p:nvSpPr>
              <p:spPr bwMode="gray">
                <a:xfrm>
                  <a:off x="15087600" y="1646238"/>
                  <a:ext cx="2170113" cy="2946399"/>
                </a:xfrm>
                <a:custGeom>
                  <a:avLst/>
                  <a:gdLst>
                    <a:gd name="T0" fmla="*/ 431 w 579"/>
                    <a:gd name="T1" fmla="*/ 727 h 786"/>
                    <a:gd name="T2" fmla="*/ 407 w 579"/>
                    <a:gd name="T3" fmla="*/ 692 h 786"/>
                    <a:gd name="T4" fmla="*/ 407 w 579"/>
                    <a:gd name="T5" fmla="*/ 675 h 786"/>
                    <a:gd name="T6" fmla="*/ 437 w 579"/>
                    <a:gd name="T7" fmla="*/ 677 h 786"/>
                    <a:gd name="T8" fmla="*/ 565 w 579"/>
                    <a:gd name="T9" fmla="*/ 640 h 786"/>
                    <a:gd name="T10" fmla="*/ 560 w 579"/>
                    <a:gd name="T11" fmla="*/ 555 h 786"/>
                    <a:gd name="T12" fmla="*/ 539 w 579"/>
                    <a:gd name="T13" fmla="*/ 448 h 786"/>
                    <a:gd name="T14" fmla="*/ 539 w 579"/>
                    <a:gd name="T15" fmla="*/ 318 h 786"/>
                    <a:gd name="T16" fmla="*/ 490 w 579"/>
                    <a:gd name="T17" fmla="*/ 148 h 786"/>
                    <a:gd name="T18" fmla="*/ 319 w 579"/>
                    <a:gd name="T19" fmla="*/ 11 h 786"/>
                    <a:gd name="T20" fmla="*/ 310 w 579"/>
                    <a:gd name="T21" fmla="*/ 11 h 786"/>
                    <a:gd name="T22" fmla="*/ 291 w 579"/>
                    <a:gd name="T23" fmla="*/ 11 h 786"/>
                    <a:gd name="T24" fmla="*/ 288 w 579"/>
                    <a:gd name="T25" fmla="*/ 11 h 786"/>
                    <a:gd name="T26" fmla="*/ 269 w 579"/>
                    <a:gd name="T27" fmla="*/ 11 h 786"/>
                    <a:gd name="T28" fmla="*/ 259 w 579"/>
                    <a:gd name="T29" fmla="*/ 11 h 786"/>
                    <a:gd name="T30" fmla="*/ 88 w 579"/>
                    <a:gd name="T31" fmla="*/ 148 h 786"/>
                    <a:gd name="T32" fmla="*/ 39 w 579"/>
                    <a:gd name="T33" fmla="*/ 318 h 786"/>
                    <a:gd name="T34" fmla="*/ 39 w 579"/>
                    <a:gd name="T35" fmla="*/ 448 h 786"/>
                    <a:gd name="T36" fmla="*/ 18 w 579"/>
                    <a:gd name="T37" fmla="*/ 555 h 786"/>
                    <a:gd name="T38" fmla="*/ 13 w 579"/>
                    <a:gd name="T39" fmla="*/ 640 h 786"/>
                    <a:gd name="T40" fmla="*/ 142 w 579"/>
                    <a:gd name="T41" fmla="*/ 677 h 786"/>
                    <a:gd name="T42" fmla="*/ 171 w 579"/>
                    <a:gd name="T43" fmla="*/ 675 h 786"/>
                    <a:gd name="T44" fmla="*/ 171 w 579"/>
                    <a:gd name="T45" fmla="*/ 692 h 786"/>
                    <a:gd name="T46" fmla="*/ 148 w 579"/>
                    <a:gd name="T47" fmla="*/ 727 h 786"/>
                    <a:gd name="T48" fmla="*/ 289 w 579"/>
                    <a:gd name="T49" fmla="*/ 786 h 786"/>
                    <a:gd name="T50" fmla="*/ 431 w 579"/>
                    <a:gd name="T51" fmla="*/ 727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786">
                      <a:moveTo>
                        <a:pt x="431" y="727"/>
                      </a:moveTo>
                      <a:cubicBezTo>
                        <a:pt x="419" y="716"/>
                        <a:pt x="411" y="704"/>
                        <a:pt x="407" y="692"/>
                      </a:cubicBezTo>
                      <a:cubicBezTo>
                        <a:pt x="407" y="675"/>
                        <a:pt x="407" y="675"/>
                        <a:pt x="407" y="675"/>
                      </a:cubicBezTo>
                      <a:cubicBezTo>
                        <a:pt x="437" y="677"/>
                        <a:pt x="437" y="677"/>
                        <a:pt x="437" y="677"/>
                      </a:cubicBezTo>
                      <a:cubicBezTo>
                        <a:pt x="500" y="687"/>
                        <a:pt x="565" y="640"/>
                        <a:pt x="565" y="640"/>
                      </a:cubicBezTo>
                      <a:cubicBezTo>
                        <a:pt x="532" y="631"/>
                        <a:pt x="542" y="606"/>
                        <a:pt x="560" y="555"/>
                      </a:cubicBezTo>
                      <a:cubicBezTo>
                        <a:pt x="579" y="504"/>
                        <a:pt x="539" y="448"/>
                        <a:pt x="539" y="448"/>
                      </a:cubicBezTo>
                      <a:cubicBezTo>
                        <a:pt x="568" y="443"/>
                        <a:pt x="566" y="379"/>
                        <a:pt x="539" y="318"/>
                      </a:cubicBezTo>
                      <a:cubicBezTo>
                        <a:pt x="512" y="257"/>
                        <a:pt x="490" y="148"/>
                        <a:pt x="490" y="148"/>
                      </a:cubicBezTo>
                      <a:cubicBezTo>
                        <a:pt x="434" y="0"/>
                        <a:pt x="319" y="11"/>
                        <a:pt x="319" y="11"/>
                      </a:cubicBezTo>
                      <a:cubicBezTo>
                        <a:pt x="310" y="11"/>
                        <a:pt x="310" y="11"/>
                        <a:pt x="310" y="11"/>
                      </a:cubicBezTo>
                      <a:cubicBezTo>
                        <a:pt x="291" y="11"/>
                        <a:pt x="291" y="11"/>
                        <a:pt x="291" y="11"/>
                      </a:cubicBezTo>
                      <a:cubicBezTo>
                        <a:pt x="288" y="11"/>
                        <a:pt x="288" y="11"/>
                        <a:pt x="288" y="11"/>
                      </a:cubicBezTo>
                      <a:cubicBezTo>
                        <a:pt x="269" y="11"/>
                        <a:pt x="269" y="11"/>
                        <a:pt x="269" y="11"/>
                      </a:cubicBezTo>
                      <a:cubicBezTo>
                        <a:pt x="259" y="11"/>
                        <a:pt x="259" y="11"/>
                        <a:pt x="259" y="11"/>
                      </a:cubicBezTo>
                      <a:cubicBezTo>
                        <a:pt x="259" y="11"/>
                        <a:pt x="144" y="0"/>
                        <a:pt x="88" y="148"/>
                      </a:cubicBezTo>
                      <a:cubicBezTo>
                        <a:pt x="88" y="148"/>
                        <a:pt x="66" y="257"/>
                        <a:pt x="39" y="318"/>
                      </a:cubicBezTo>
                      <a:cubicBezTo>
                        <a:pt x="12" y="379"/>
                        <a:pt x="10" y="443"/>
                        <a:pt x="39" y="448"/>
                      </a:cubicBezTo>
                      <a:cubicBezTo>
                        <a:pt x="39" y="448"/>
                        <a:pt x="0" y="504"/>
                        <a:pt x="18" y="555"/>
                      </a:cubicBezTo>
                      <a:cubicBezTo>
                        <a:pt x="37" y="606"/>
                        <a:pt x="46" y="631"/>
                        <a:pt x="13" y="640"/>
                      </a:cubicBezTo>
                      <a:cubicBezTo>
                        <a:pt x="13" y="640"/>
                        <a:pt x="78" y="687"/>
                        <a:pt x="142" y="677"/>
                      </a:cubicBezTo>
                      <a:cubicBezTo>
                        <a:pt x="171" y="675"/>
                        <a:pt x="171" y="675"/>
                        <a:pt x="171" y="675"/>
                      </a:cubicBezTo>
                      <a:cubicBezTo>
                        <a:pt x="171" y="692"/>
                        <a:pt x="171" y="692"/>
                        <a:pt x="171" y="692"/>
                      </a:cubicBezTo>
                      <a:cubicBezTo>
                        <a:pt x="167" y="704"/>
                        <a:pt x="159" y="716"/>
                        <a:pt x="148" y="727"/>
                      </a:cubicBezTo>
                      <a:cubicBezTo>
                        <a:pt x="289" y="786"/>
                        <a:pt x="289" y="786"/>
                        <a:pt x="289" y="786"/>
                      </a:cubicBezTo>
                      <a:lnTo>
                        <a:pt x="431"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1" name="Line 9"/>
                <p:cNvSpPr>
                  <a:spLocks noChangeShapeType="1"/>
                </p:cNvSpPr>
                <p:nvPr/>
              </p:nvSpPr>
              <p:spPr bwMode="gray">
                <a:xfrm>
                  <a:off x="16170275" y="45926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2" name="Line 10"/>
                <p:cNvSpPr>
                  <a:spLocks noChangeShapeType="1"/>
                </p:cNvSpPr>
                <p:nvPr/>
              </p:nvSpPr>
              <p:spPr bwMode="gray">
                <a:xfrm>
                  <a:off x="16170275" y="45926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3" name="Freeform 11"/>
                <p:cNvSpPr>
                  <a:spLocks/>
                </p:cNvSpPr>
                <p:nvPr/>
              </p:nvSpPr>
              <p:spPr bwMode="gray">
                <a:xfrm>
                  <a:off x="14220825" y="4413250"/>
                  <a:ext cx="1608138" cy="908050"/>
                </a:xfrm>
                <a:custGeom>
                  <a:avLst/>
                  <a:gdLst>
                    <a:gd name="T0" fmla="*/ 378 w 429"/>
                    <a:gd name="T1" fmla="*/ 49 h 242"/>
                    <a:gd name="T2" fmla="*/ 365 w 429"/>
                    <a:gd name="T3" fmla="*/ 0 h 242"/>
                    <a:gd name="T4" fmla="*/ 192 w 429"/>
                    <a:gd name="T5" fmla="*/ 69 h 242"/>
                    <a:gd name="T6" fmla="*/ 165 w 429"/>
                    <a:gd name="T7" fmla="*/ 70 h 242"/>
                    <a:gd name="T8" fmla="*/ 9 w 429"/>
                    <a:gd name="T9" fmla="*/ 242 h 242"/>
                    <a:gd name="T10" fmla="*/ 429 w 429"/>
                    <a:gd name="T11" fmla="*/ 242 h 242"/>
                    <a:gd name="T12" fmla="*/ 378 w 429"/>
                    <a:gd name="T13" fmla="*/ 53 h 242"/>
                    <a:gd name="T14" fmla="*/ 378 w 429"/>
                    <a:gd name="T15" fmla="*/ 49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242">
                      <a:moveTo>
                        <a:pt x="378" y="49"/>
                      </a:moveTo>
                      <a:cubicBezTo>
                        <a:pt x="365" y="0"/>
                        <a:pt x="365" y="0"/>
                        <a:pt x="365" y="0"/>
                      </a:cubicBezTo>
                      <a:cubicBezTo>
                        <a:pt x="303" y="45"/>
                        <a:pt x="192" y="69"/>
                        <a:pt x="192" y="69"/>
                      </a:cubicBezTo>
                      <a:cubicBezTo>
                        <a:pt x="165" y="70"/>
                        <a:pt x="165" y="70"/>
                        <a:pt x="165" y="70"/>
                      </a:cubicBezTo>
                      <a:cubicBezTo>
                        <a:pt x="0" y="92"/>
                        <a:pt x="9" y="242"/>
                        <a:pt x="9" y="242"/>
                      </a:cubicBezTo>
                      <a:cubicBezTo>
                        <a:pt x="429" y="242"/>
                        <a:pt x="429" y="242"/>
                        <a:pt x="429" y="242"/>
                      </a:cubicBezTo>
                      <a:cubicBezTo>
                        <a:pt x="378" y="53"/>
                        <a:pt x="378" y="53"/>
                        <a:pt x="378" y="53"/>
                      </a:cubicBezTo>
                      <a:lnTo>
                        <a:pt x="37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5" name="Gruppieren 34"/>
              <p:cNvGrpSpPr/>
              <p:nvPr/>
            </p:nvGrpSpPr>
            <p:grpSpPr bwMode="gray">
              <a:xfrm>
                <a:off x="8696572" y="1741349"/>
                <a:ext cx="1597492" cy="1079408"/>
                <a:chOff x="5310826" y="1249634"/>
                <a:chExt cx="1597492" cy="1079408"/>
              </a:xfrm>
            </p:grpSpPr>
            <p:sp>
              <p:nvSpPr>
                <p:cNvPr id="36" name="Rechteck 35"/>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4800" dirty="0" smtClean="0">
                      <a:solidFill>
                        <a:schemeClr val="bg1"/>
                      </a:solidFill>
                      <a:latin typeface="Bebas Neue" panose="020B0506020202020201" pitchFamily="34" charset="0"/>
                    </a:rPr>
                    <a:t>51</a:t>
                  </a:r>
                  <a:r>
                    <a:rPr lang="en-US" sz="3600" dirty="0" smtClean="0">
                      <a:solidFill>
                        <a:schemeClr val="bg1"/>
                      </a:solidFill>
                      <a:latin typeface="Bebas Neue" panose="020B0506020202020201" pitchFamily="34" charset="0"/>
                    </a:rPr>
                    <a:t>%</a:t>
                  </a:r>
                  <a:endParaRPr lang="en-US" sz="2000" dirty="0">
                    <a:solidFill>
                      <a:schemeClr val="bg1"/>
                    </a:solidFill>
                    <a:latin typeface="Bebas Neue" panose="020B0506020202020201" pitchFamily="34" charset="0"/>
                  </a:endParaRPr>
                </a:p>
              </p:txBody>
            </p:sp>
            <p:cxnSp>
              <p:nvCxnSpPr>
                <p:cNvPr id="37" name="Gerade Verbindung 36"/>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hteck 7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30" t="12503" r="19260" b="2522"/>
          <a:stretch/>
        </p:blipFill>
        <p:spPr bwMode="gray">
          <a:xfrm>
            <a:off x="1" y="0"/>
            <a:ext cx="9144000" cy="684685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bwMode="gray">
          <a:xfrm>
            <a:off x="1" y="-11148"/>
            <a:ext cx="9144000"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Numbers</a:t>
            </a:r>
          </a:p>
        </p:txBody>
      </p:sp>
      <p:grpSp>
        <p:nvGrpSpPr>
          <p:cNvPr id="6" name="Gruppieren 5"/>
          <p:cNvGrpSpPr/>
          <p:nvPr/>
        </p:nvGrpSpPr>
        <p:grpSpPr>
          <a:xfrm>
            <a:off x="1179171" y="2482584"/>
            <a:ext cx="6761995" cy="2156670"/>
            <a:chOff x="1575489" y="1522413"/>
            <a:chExt cx="9018308" cy="2876298"/>
          </a:xfrm>
        </p:grpSpPr>
        <p:grpSp>
          <p:nvGrpSpPr>
            <p:cNvPr id="11" name="Gruppieren 10"/>
            <p:cNvGrpSpPr/>
            <p:nvPr/>
          </p:nvGrpSpPr>
          <p:grpSpPr bwMode="gray">
            <a:xfrm>
              <a:off x="1575489" y="1527464"/>
              <a:ext cx="2153660" cy="2871247"/>
              <a:chOff x="1575489" y="1527464"/>
              <a:chExt cx="2153660" cy="2871247"/>
            </a:xfrm>
          </p:grpSpPr>
          <p:grpSp>
            <p:nvGrpSpPr>
              <p:cNvPr id="57" name="Gruppieren 56"/>
              <p:cNvGrpSpPr/>
              <p:nvPr/>
            </p:nvGrpSpPr>
            <p:grpSpPr bwMode="gray">
              <a:xfrm>
                <a:off x="1813625" y="2785651"/>
                <a:ext cx="1679862" cy="1613060"/>
                <a:chOff x="1813625" y="2785651"/>
                <a:chExt cx="1679862" cy="1613060"/>
              </a:xfrm>
            </p:grpSpPr>
            <p:sp>
              <p:nvSpPr>
                <p:cNvPr id="61" name="Freeform 18"/>
                <p:cNvSpPr>
                  <a:spLocks/>
                </p:cNvSpPr>
                <p:nvPr/>
              </p:nvSpPr>
              <p:spPr bwMode="gray">
                <a:xfrm>
                  <a:off x="2292349"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19"/>
                <p:cNvSpPr>
                  <a:spLocks/>
                </p:cNvSpPr>
                <p:nvPr/>
              </p:nvSpPr>
              <p:spPr bwMode="gray">
                <a:xfrm>
                  <a:off x="2292349"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20"/>
                <p:cNvSpPr>
                  <a:spLocks/>
                </p:cNvSpPr>
                <p:nvPr/>
              </p:nvSpPr>
              <p:spPr bwMode="gray">
                <a:xfrm>
                  <a:off x="2517485"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1"/>
                <p:cNvSpPr>
                  <a:spLocks/>
                </p:cNvSpPr>
                <p:nvPr/>
              </p:nvSpPr>
              <p:spPr bwMode="gray">
                <a:xfrm>
                  <a:off x="2287401"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22"/>
                <p:cNvSpPr>
                  <a:spLocks noEditPoints="1"/>
                </p:cNvSpPr>
                <p:nvPr/>
              </p:nvSpPr>
              <p:spPr bwMode="gray">
                <a:xfrm>
                  <a:off x="1813625"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23"/>
                <p:cNvSpPr>
                  <a:spLocks/>
                </p:cNvSpPr>
                <p:nvPr/>
              </p:nvSpPr>
              <p:spPr bwMode="gray">
                <a:xfrm>
                  <a:off x="2315851"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24"/>
                <p:cNvSpPr>
                  <a:spLocks/>
                </p:cNvSpPr>
                <p:nvPr/>
              </p:nvSpPr>
              <p:spPr bwMode="gray">
                <a:xfrm>
                  <a:off x="2362860"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25"/>
                <p:cNvSpPr>
                  <a:spLocks/>
                </p:cNvSpPr>
                <p:nvPr/>
              </p:nvSpPr>
              <p:spPr bwMode="gray">
                <a:xfrm>
                  <a:off x="1989280"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26"/>
                <p:cNvSpPr>
                  <a:spLocks/>
                </p:cNvSpPr>
                <p:nvPr/>
              </p:nvSpPr>
              <p:spPr bwMode="gray">
                <a:xfrm>
                  <a:off x="2360385"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27"/>
                <p:cNvSpPr>
                  <a:spLocks/>
                </p:cNvSpPr>
                <p:nvPr/>
              </p:nvSpPr>
              <p:spPr bwMode="gray">
                <a:xfrm>
                  <a:off x="2409864"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8" name="Gruppieren 57"/>
              <p:cNvGrpSpPr/>
              <p:nvPr/>
            </p:nvGrpSpPr>
            <p:grpSpPr bwMode="gray">
              <a:xfrm>
                <a:off x="1575489" y="1527464"/>
                <a:ext cx="2153660" cy="1192877"/>
                <a:chOff x="1575489" y="1527464"/>
                <a:chExt cx="2153660" cy="1192877"/>
              </a:xfrm>
            </p:grpSpPr>
            <p:sp>
              <p:nvSpPr>
                <p:cNvPr id="59" name="Rechteck 58"/>
                <p:cNvSpPr/>
                <p:nvPr/>
              </p:nvSpPr>
              <p:spPr bwMode="gray">
                <a:xfrm>
                  <a:off x="1575489" y="1527464"/>
                  <a:ext cx="2153660" cy="89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20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cxnSp>
              <p:nvCxnSpPr>
                <p:cNvPr id="60" name="Gerade Verbindung 59"/>
                <p:cNvCxnSpPr/>
                <p:nvPr/>
              </p:nvCxnSpPr>
              <p:spPr bwMode="gray">
                <a:xfrm flipV="1">
                  <a:off x="2652318"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2" name="Gruppieren 11"/>
            <p:cNvGrpSpPr/>
            <p:nvPr/>
          </p:nvGrpSpPr>
          <p:grpSpPr bwMode="gray">
            <a:xfrm>
              <a:off x="3868555" y="1522413"/>
              <a:ext cx="2153660" cy="2876298"/>
              <a:chOff x="3868555" y="1522413"/>
              <a:chExt cx="2153660" cy="2876298"/>
            </a:xfrm>
          </p:grpSpPr>
          <p:grpSp>
            <p:nvGrpSpPr>
              <p:cNvPr id="43" name="Gruppieren 42"/>
              <p:cNvGrpSpPr/>
              <p:nvPr/>
            </p:nvGrpSpPr>
            <p:grpSpPr bwMode="gray">
              <a:xfrm>
                <a:off x="4106691" y="2785651"/>
                <a:ext cx="1679862" cy="1613060"/>
                <a:chOff x="4106691" y="2785651"/>
                <a:chExt cx="1679862" cy="1613060"/>
              </a:xfrm>
            </p:grpSpPr>
            <p:sp>
              <p:nvSpPr>
                <p:cNvPr id="47"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4" name="Gruppieren 43"/>
              <p:cNvGrpSpPr/>
              <p:nvPr/>
            </p:nvGrpSpPr>
            <p:grpSpPr bwMode="gray">
              <a:xfrm>
                <a:off x="3868555" y="1522413"/>
                <a:ext cx="2153660" cy="1197928"/>
                <a:chOff x="3868555" y="1522413"/>
                <a:chExt cx="2153660" cy="1197928"/>
              </a:xfrm>
            </p:grpSpPr>
            <p:sp>
              <p:nvSpPr>
                <p:cNvPr id="45" name="Rechteck 44"/>
                <p:cNvSpPr/>
                <p:nvPr/>
              </p:nvSpPr>
              <p:spPr bwMode="gray">
                <a:xfrm>
                  <a:off x="3868555" y="1522413"/>
                  <a:ext cx="215366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60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46" name="Gerade Verbindung 45"/>
                <p:cNvCxnSpPr/>
                <p:nvPr/>
              </p:nvCxnSpPr>
              <p:spPr bwMode="gray">
                <a:xfrm flipV="1">
                  <a:off x="4946622"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3" name="Gruppieren 12"/>
            <p:cNvGrpSpPr/>
            <p:nvPr/>
          </p:nvGrpSpPr>
          <p:grpSpPr bwMode="gray">
            <a:xfrm>
              <a:off x="6162861" y="1522413"/>
              <a:ext cx="2153660" cy="2876298"/>
              <a:chOff x="6162861" y="1522413"/>
              <a:chExt cx="2153660" cy="2876298"/>
            </a:xfrm>
          </p:grpSpPr>
          <p:grpSp>
            <p:nvGrpSpPr>
              <p:cNvPr id="29" name="Gruppieren 28"/>
              <p:cNvGrpSpPr/>
              <p:nvPr/>
            </p:nvGrpSpPr>
            <p:grpSpPr bwMode="gray">
              <a:xfrm>
                <a:off x="6399757" y="2785651"/>
                <a:ext cx="1679862" cy="1613060"/>
                <a:chOff x="6399757" y="2785651"/>
                <a:chExt cx="1679862" cy="1613060"/>
              </a:xfrm>
            </p:grpSpPr>
            <p:sp>
              <p:nvSpPr>
                <p:cNvPr id="33" name="Freeform 18"/>
                <p:cNvSpPr>
                  <a:spLocks/>
                </p:cNvSpPr>
                <p:nvPr/>
              </p:nvSpPr>
              <p:spPr bwMode="gray">
                <a:xfrm>
                  <a:off x="6878481"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19"/>
                <p:cNvSpPr>
                  <a:spLocks/>
                </p:cNvSpPr>
                <p:nvPr/>
              </p:nvSpPr>
              <p:spPr bwMode="gray">
                <a:xfrm>
                  <a:off x="6878481"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20"/>
                <p:cNvSpPr>
                  <a:spLocks/>
                </p:cNvSpPr>
                <p:nvPr/>
              </p:nvSpPr>
              <p:spPr bwMode="gray">
                <a:xfrm>
                  <a:off x="7103619"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1"/>
                <p:cNvSpPr>
                  <a:spLocks/>
                </p:cNvSpPr>
                <p:nvPr/>
              </p:nvSpPr>
              <p:spPr bwMode="gray">
                <a:xfrm>
                  <a:off x="6873533"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22"/>
                <p:cNvSpPr>
                  <a:spLocks noEditPoints="1"/>
                </p:cNvSpPr>
                <p:nvPr/>
              </p:nvSpPr>
              <p:spPr bwMode="gray">
                <a:xfrm>
                  <a:off x="6399757"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23"/>
                <p:cNvSpPr>
                  <a:spLocks/>
                </p:cNvSpPr>
                <p:nvPr/>
              </p:nvSpPr>
              <p:spPr bwMode="gray">
                <a:xfrm>
                  <a:off x="6901983"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24"/>
                <p:cNvSpPr>
                  <a:spLocks/>
                </p:cNvSpPr>
                <p:nvPr/>
              </p:nvSpPr>
              <p:spPr bwMode="gray">
                <a:xfrm>
                  <a:off x="6948992"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5"/>
                <p:cNvSpPr>
                  <a:spLocks/>
                </p:cNvSpPr>
                <p:nvPr/>
              </p:nvSpPr>
              <p:spPr bwMode="gray">
                <a:xfrm>
                  <a:off x="6575412" y="3901433"/>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p:cNvSpPr>
                <p:nvPr/>
              </p:nvSpPr>
              <p:spPr bwMode="gray">
                <a:xfrm>
                  <a:off x="6946514" y="3738150"/>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7"/>
                <p:cNvSpPr>
                  <a:spLocks/>
                </p:cNvSpPr>
                <p:nvPr/>
              </p:nvSpPr>
              <p:spPr bwMode="gray">
                <a:xfrm>
                  <a:off x="6995996"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0" name="Gruppieren 29"/>
              <p:cNvGrpSpPr/>
              <p:nvPr/>
            </p:nvGrpSpPr>
            <p:grpSpPr bwMode="gray">
              <a:xfrm>
                <a:off x="6162861" y="1522413"/>
                <a:ext cx="2153660" cy="1197928"/>
                <a:chOff x="6162861" y="1522413"/>
                <a:chExt cx="2153660" cy="1197928"/>
              </a:xfrm>
            </p:grpSpPr>
            <p:sp>
              <p:nvSpPr>
                <p:cNvPr id="31" name="Rechteck 30"/>
                <p:cNvSpPr/>
                <p:nvPr/>
              </p:nvSpPr>
              <p:spPr bwMode="gray">
                <a:xfrm>
                  <a:off x="6162861" y="1522413"/>
                  <a:ext cx="215366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70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32" name="Gerade Verbindung 31"/>
                <p:cNvCxnSpPr/>
                <p:nvPr/>
              </p:nvCxnSpPr>
              <p:spPr bwMode="gray">
                <a:xfrm flipV="1">
                  <a:off x="7239690"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4" name="Gruppieren 13"/>
            <p:cNvGrpSpPr/>
            <p:nvPr/>
          </p:nvGrpSpPr>
          <p:grpSpPr bwMode="gray">
            <a:xfrm>
              <a:off x="8440137" y="1522517"/>
              <a:ext cx="2153660" cy="2876194"/>
              <a:chOff x="8440137" y="1522517"/>
              <a:chExt cx="2153660" cy="2876194"/>
            </a:xfrm>
          </p:grpSpPr>
          <p:grpSp>
            <p:nvGrpSpPr>
              <p:cNvPr id="15" name="Gruppieren 14"/>
              <p:cNvGrpSpPr/>
              <p:nvPr/>
            </p:nvGrpSpPr>
            <p:grpSpPr bwMode="gray">
              <a:xfrm>
                <a:off x="8692823" y="2785649"/>
                <a:ext cx="1679862" cy="1613062"/>
                <a:chOff x="8692823" y="2785649"/>
                <a:chExt cx="1679862" cy="1613062"/>
              </a:xfrm>
            </p:grpSpPr>
            <p:sp>
              <p:nvSpPr>
                <p:cNvPr id="19" name="Freeform 18"/>
                <p:cNvSpPr>
                  <a:spLocks/>
                </p:cNvSpPr>
                <p:nvPr/>
              </p:nvSpPr>
              <p:spPr bwMode="gray">
                <a:xfrm>
                  <a:off x="9171549" y="2978622"/>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gray">
                <a:xfrm>
                  <a:off x="9171549" y="3141908"/>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gray">
                <a:xfrm>
                  <a:off x="9396685" y="2785649"/>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p:nvSpPr>
              <p:spPr bwMode="gray">
                <a:xfrm>
                  <a:off x="9166599"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22"/>
                <p:cNvSpPr>
                  <a:spLocks noEditPoints="1"/>
                </p:cNvSpPr>
                <p:nvPr/>
              </p:nvSpPr>
              <p:spPr bwMode="gray">
                <a:xfrm>
                  <a:off x="8692823"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gray">
                <a:xfrm>
                  <a:off x="9195049" y="2802966"/>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p:cNvSpPr>
                <p:nvPr/>
              </p:nvSpPr>
              <p:spPr bwMode="gray">
                <a:xfrm>
                  <a:off x="9242058" y="3457345"/>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p:cNvSpPr>
                <p:nvPr/>
              </p:nvSpPr>
              <p:spPr bwMode="gray">
                <a:xfrm>
                  <a:off x="8868478"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a:spLocks/>
                </p:cNvSpPr>
                <p:nvPr/>
              </p:nvSpPr>
              <p:spPr bwMode="gray">
                <a:xfrm>
                  <a:off x="9239583"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gray">
                <a:xfrm>
                  <a:off x="9289064" y="3585994"/>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uppieren 15"/>
              <p:cNvGrpSpPr/>
              <p:nvPr/>
            </p:nvGrpSpPr>
            <p:grpSpPr bwMode="gray">
              <a:xfrm>
                <a:off x="8440137" y="1522517"/>
                <a:ext cx="2153660" cy="1197824"/>
                <a:chOff x="8440137" y="1522517"/>
                <a:chExt cx="2153660" cy="1197824"/>
              </a:xfrm>
            </p:grpSpPr>
            <p:sp>
              <p:nvSpPr>
                <p:cNvPr id="17" name="Rechteck 16"/>
                <p:cNvSpPr/>
                <p:nvPr/>
              </p:nvSpPr>
              <p:spPr bwMode="gray">
                <a:xfrm>
                  <a:off x="8440137" y="1522517"/>
                  <a:ext cx="215366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90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18" name="Gerade Verbindung 17"/>
                <p:cNvCxnSpPr/>
                <p:nvPr/>
              </p:nvCxnSpPr>
              <p:spPr bwMode="gray">
                <a:xfrm flipV="1">
                  <a:off x="9516966"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grpSp>
        <p:nvGrpSpPr>
          <p:cNvPr id="72" name="Gruppieren 71"/>
          <p:cNvGrpSpPr/>
          <p:nvPr/>
        </p:nvGrpSpPr>
        <p:grpSpPr>
          <a:xfrm>
            <a:off x="396000" y="5093993"/>
            <a:ext cx="8344139" cy="711495"/>
            <a:chOff x="396000" y="5093993"/>
            <a:chExt cx="8344139" cy="711495"/>
          </a:xfrm>
        </p:grpSpPr>
        <p:sp>
          <p:nvSpPr>
            <p:cNvPr id="73"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bg1"/>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sp>
          <p:nvSpPr>
            <p:cNvPr id="74"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cxnSp>
          <p:nvCxnSpPr>
            <p:cNvPr id="75" name="Gerade Verbindung 74"/>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8" name="Gruppieren 17"/>
          <p:cNvGrpSpPr/>
          <p:nvPr/>
        </p:nvGrpSpPr>
        <p:grpSpPr>
          <a:xfrm>
            <a:off x="423405" y="2158051"/>
            <a:ext cx="8280351" cy="3671249"/>
            <a:chOff x="590550" y="1104181"/>
            <a:chExt cx="11007725" cy="4880481"/>
          </a:xfrm>
        </p:grpSpPr>
        <p:sp>
          <p:nvSpPr>
            <p:cNvPr id="4" name="Inhaltsplatzhalter 19"/>
            <p:cNvSpPr txBox="1">
              <a:spLocks/>
            </p:cNvSpPr>
            <p:nvPr/>
          </p:nvSpPr>
          <p:spPr>
            <a:xfrm>
              <a:off x="590550" y="4714875"/>
              <a:ext cx="2752150" cy="1269787"/>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lumMod val="75000"/>
                    </a:schemeClr>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5" name="Inhaltsplatzhalter 19"/>
            <p:cNvSpPr txBox="1">
              <a:spLocks/>
            </p:cNvSpPr>
            <p:nvPr/>
          </p:nvSpPr>
          <p:spPr>
            <a:xfrm>
              <a:off x="3342700" y="4714875"/>
              <a:ext cx="2752150" cy="1269787"/>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6"/>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6" name="Inhaltsplatzhalter 19"/>
            <p:cNvSpPr txBox="1">
              <a:spLocks/>
            </p:cNvSpPr>
            <p:nvPr/>
          </p:nvSpPr>
          <p:spPr>
            <a:xfrm>
              <a:off x="6094847" y="4714875"/>
              <a:ext cx="2752150" cy="1269787"/>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3">
                      <a:lumMod val="75000"/>
                    </a:schemeClr>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7" name="Inhaltsplatzhalter 19"/>
            <p:cNvSpPr txBox="1">
              <a:spLocks/>
            </p:cNvSpPr>
            <p:nvPr/>
          </p:nvSpPr>
          <p:spPr>
            <a:xfrm>
              <a:off x="8846125" y="4714875"/>
              <a:ext cx="2752150" cy="1269787"/>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lumMod val="60000"/>
                      <a:lumOff val="40000"/>
                    </a:schemeClr>
                  </a:solidFill>
                  <a:latin typeface="Bebas Neue" panose="020B0506020202020201" pitchFamily="34" charset="0"/>
                </a:rPr>
                <a:t>DESCRIPTION</a:t>
              </a:r>
              <a:r>
                <a:rPr lang="en-US" sz="1400" dirty="0" smtClean="0">
                  <a:latin typeface="Bebas Neue" panose="020B0506020202020201" pitchFamily="34" charset="0"/>
                </a:rPr>
                <a:t/>
              </a:r>
              <a:br>
                <a:rPr lang="en-US" sz="1400" dirty="0" smtClean="0">
                  <a:latin typeface="Bebas Neue" panose="020B0506020202020201" pitchFamily="34" charset="0"/>
                </a:rPr>
              </a:br>
              <a:r>
                <a:rPr lang="en-US" sz="1400" dirty="0" smtClean="0"/>
                <a:t>This text can be replaced with your own text. This is a placeholder text. </a:t>
              </a:r>
              <a:endParaRPr lang="en-US" sz="1400" dirty="0"/>
            </a:p>
          </p:txBody>
        </p:sp>
        <p:grpSp>
          <p:nvGrpSpPr>
            <p:cNvPr id="8" name="Gruppieren 7"/>
            <p:cNvGrpSpPr/>
            <p:nvPr/>
          </p:nvGrpSpPr>
          <p:grpSpPr bwMode="ltGray">
            <a:xfrm>
              <a:off x="1288643" y="1104181"/>
              <a:ext cx="10203499" cy="3294530"/>
              <a:chOff x="1288643" y="1104181"/>
              <a:chExt cx="10203499" cy="3294530"/>
            </a:xfrm>
          </p:grpSpPr>
          <p:sp>
            <p:nvSpPr>
              <p:cNvPr id="9" name="Freeform 67"/>
              <p:cNvSpPr>
                <a:spLocks noChangeAspect="1"/>
              </p:cNvSpPr>
              <p:nvPr/>
            </p:nvSpPr>
            <p:spPr bwMode="ltGray">
              <a:xfrm>
                <a:off x="5791793" y="1365887"/>
                <a:ext cx="2256652" cy="3032824"/>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2800" dirty="0">
                  <a:solidFill>
                    <a:schemeClr val="bg1"/>
                  </a:solidFill>
                  <a:latin typeface="Bebas Neue" panose="020B0506020202020201" pitchFamily="34" charset="0"/>
                </a:endParaRPr>
              </a:p>
            </p:txBody>
          </p:sp>
          <p:sp>
            <p:nvSpPr>
              <p:cNvPr id="10" name="Freeform 67"/>
              <p:cNvSpPr>
                <a:spLocks noChangeAspect="1"/>
              </p:cNvSpPr>
              <p:nvPr/>
            </p:nvSpPr>
            <p:spPr bwMode="ltGray">
              <a:xfrm flipH="1">
                <a:off x="7770818" y="1104181"/>
                <a:ext cx="2451382" cy="329453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2800" dirty="0">
                  <a:solidFill>
                    <a:schemeClr val="bg1"/>
                  </a:solidFill>
                  <a:latin typeface="Bebas Neue" panose="020B0506020202020201" pitchFamily="34" charset="0"/>
                </a:endParaRPr>
              </a:p>
            </p:txBody>
          </p:sp>
          <p:sp>
            <p:nvSpPr>
              <p:cNvPr id="11" name="Freeform 67"/>
              <p:cNvSpPr>
                <a:spLocks noChangeAspect="1"/>
              </p:cNvSpPr>
              <p:nvPr/>
            </p:nvSpPr>
            <p:spPr bwMode="ltGray">
              <a:xfrm>
                <a:off x="4438075" y="1900033"/>
                <a:ext cx="1859207" cy="2498678"/>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2800" dirty="0">
                  <a:solidFill>
                    <a:schemeClr val="bg1"/>
                  </a:solidFill>
                  <a:latin typeface="Bebas Neue" panose="020B0506020202020201" pitchFamily="34" charset="0"/>
                </a:endParaRPr>
              </a:p>
            </p:txBody>
          </p:sp>
          <p:sp>
            <p:nvSpPr>
              <p:cNvPr id="12" name="Freeform 67"/>
              <p:cNvSpPr>
                <a:spLocks noChangeAspect="1"/>
              </p:cNvSpPr>
              <p:nvPr/>
            </p:nvSpPr>
            <p:spPr bwMode="ltGray">
              <a:xfrm flipH="1">
                <a:off x="1919162" y="1104181"/>
                <a:ext cx="2451382" cy="329453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2800" dirty="0">
                  <a:solidFill>
                    <a:schemeClr val="bg1"/>
                  </a:solidFill>
                  <a:latin typeface="Bebas Neue" panose="020B0506020202020201" pitchFamily="34" charset="0"/>
                </a:endParaRPr>
              </a:p>
            </p:txBody>
          </p:sp>
          <p:sp>
            <p:nvSpPr>
              <p:cNvPr id="13" name="Freeform 67"/>
              <p:cNvSpPr>
                <a:spLocks noChangeAspect="1"/>
              </p:cNvSpPr>
              <p:nvPr/>
            </p:nvSpPr>
            <p:spPr bwMode="ltGray">
              <a:xfrm>
                <a:off x="1288643" y="1904061"/>
                <a:ext cx="1856210" cy="249465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accent1">
                  <a:alpha val="70000"/>
                </a:schemeClr>
              </a:solidFill>
              <a:ln>
                <a:noFill/>
              </a:ln>
            </p:spPr>
            <p:txBody>
              <a:bodyPr lIns="0" tIns="0" rIns="180000" bIns="432000" anchor="b" anchorCtr="0"/>
              <a:lstStyle/>
              <a:p>
                <a:pPr algn="ctr"/>
                <a:r>
                  <a:rPr lang="en-US" sz="3600" dirty="0" smtClean="0">
                    <a:solidFill>
                      <a:schemeClr val="bg1"/>
                    </a:solidFill>
                    <a:latin typeface="Bebas Neue" panose="020B0506020202020201" pitchFamily="34" charset="0"/>
                  </a:rPr>
                  <a:t>55</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4" name="Rechteck 37"/>
              <p:cNvSpPr>
                <a:spLocks noChangeAspect="1"/>
              </p:cNvSpPr>
              <p:nvPr/>
            </p:nvSpPr>
            <p:spPr bwMode="ltGray">
              <a:xfrm>
                <a:off x="3610577" y="1444087"/>
                <a:ext cx="1866807" cy="2954624"/>
              </a:xfrm>
              <a:custGeom>
                <a:avLst/>
                <a:gdLst/>
                <a:ahLst/>
                <a:cxnLst/>
                <a:rect l="l" t="t" r="r" b="b"/>
                <a:pathLst>
                  <a:path w="1866807" h="2954624">
                    <a:moveTo>
                      <a:pt x="925502" y="0"/>
                    </a:moveTo>
                    <a:lnTo>
                      <a:pt x="941370" y="0"/>
                    </a:lnTo>
                    <a:cubicBezTo>
                      <a:pt x="1045167" y="0"/>
                      <a:pt x="1010631" y="165546"/>
                      <a:pt x="1005964" y="266005"/>
                    </a:cubicBezTo>
                    <a:cubicBezTo>
                      <a:pt x="1005964" y="323545"/>
                      <a:pt x="1010631" y="381557"/>
                      <a:pt x="1018471" y="439569"/>
                    </a:cubicBezTo>
                    <a:cubicBezTo>
                      <a:pt x="1026312" y="489091"/>
                      <a:pt x="1037327" y="540028"/>
                      <a:pt x="1045167" y="592852"/>
                    </a:cubicBezTo>
                    <a:cubicBezTo>
                      <a:pt x="1059356" y="708875"/>
                      <a:pt x="1040314" y="841878"/>
                      <a:pt x="1064023" y="954128"/>
                    </a:cubicBezTo>
                    <a:cubicBezTo>
                      <a:pt x="1064023" y="971107"/>
                      <a:pt x="1059356" y="988558"/>
                      <a:pt x="1075037" y="991388"/>
                    </a:cubicBezTo>
                    <a:cubicBezTo>
                      <a:pt x="1141124" y="1012140"/>
                      <a:pt x="1128616" y="950827"/>
                      <a:pt x="1133283" y="896116"/>
                    </a:cubicBezTo>
                    <a:lnTo>
                      <a:pt x="1133283" y="789054"/>
                    </a:lnTo>
                    <a:cubicBezTo>
                      <a:pt x="1133283" y="679634"/>
                      <a:pt x="1159979" y="606529"/>
                      <a:pt x="1167820" y="468810"/>
                    </a:cubicBezTo>
                    <a:cubicBezTo>
                      <a:pt x="1170993" y="410799"/>
                      <a:pt x="1170993" y="369766"/>
                      <a:pt x="1175847" y="306566"/>
                    </a:cubicBezTo>
                    <a:cubicBezTo>
                      <a:pt x="1179021" y="260817"/>
                      <a:pt x="1179021" y="170262"/>
                      <a:pt x="1194702" y="144794"/>
                    </a:cubicBezTo>
                    <a:cubicBezTo>
                      <a:pt x="1224572" y="103761"/>
                      <a:pt x="1325195" y="115552"/>
                      <a:pt x="1347224" y="158471"/>
                    </a:cubicBezTo>
                    <a:cubicBezTo>
                      <a:pt x="1370933" y="199504"/>
                      <a:pt x="1355252" y="311754"/>
                      <a:pt x="1351891" y="378255"/>
                    </a:cubicBezTo>
                    <a:cubicBezTo>
                      <a:pt x="1344051" y="531538"/>
                      <a:pt x="1359919" y="688123"/>
                      <a:pt x="1344051" y="838105"/>
                    </a:cubicBezTo>
                    <a:cubicBezTo>
                      <a:pt x="1333036" y="908379"/>
                      <a:pt x="1320528" y="974880"/>
                      <a:pt x="1336210" y="1049871"/>
                    </a:cubicBezTo>
                    <a:cubicBezTo>
                      <a:pt x="1370933" y="1057889"/>
                      <a:pt x="1408644" y="1075340"/>
                      <a:pt x="1440194" y="1057889"/>
                    </a:cubicBezTo>
                    <a:cubicBezTo>
                      <a:pt x="1478091" y="1041382"/>
                      <a:pt x="1501613" y="954128"/>
                      <a:pt x="1528122" y="908379"/>
                    </a:cubicBezTo>
                    <a:cubicBezTo>
                      <a:pt x="1552018" y="864045"/>
                      <a:pt x="1586368" y="806033"/>
                      <a:pt x="1608584" y="754624"/>
                    </a:cubicBezTo>
                    <a:cubicBezTo>
                      <a:pt x="1627439" y="708875"/>
                      <a:pt x="1650961" y="650864"/>
                      <a:pt x="1677844" y="592852"/>
                    </a:cubicBezTo>
                    <a:cubicBezTo>
                      <a:pt x="1701366" y="543801"/>
                      <a:pt x="1728249" y="465037"/>
                      <a:pt x="1773614" y="456548"/>
                    </a:cubicBezTo>
                    <a:cubicBezTo>
                      <a:pt x="1811511" y="451360"/>
                      <a:pt x="1858742" y="485789"/>
                      <a:pt x="1866583" y="523049"/>
                    </a:cubicBezTo>
                    <a:cubicBezTo>
                      <a:pt x="1869757" y="555592"/>
                      <a:pt x="1838393" y="647562"/>
                      <a:pt x="1827192" y="679634"/>
                    </a:cubicBezTo>
                    <a:cubicBezTo>
                      <a:pt x="1811511" y="722553"/>
                      <a:pt x="1784815" y="763114"/>
                      <a:pt x="1770627" y="813108"/>
                    </a:cubicBezTo>
                    <a:cubicBezTo>
                      <a:pt x="1754945" y="858857"/>
                      <a:pt x="1743931" y="908379"/>
                      <a:pt x="1723395" y="954128"/>
                    </a:cubicBezTo>
                    <a:cubicBezTo>
                      <a:pt x="1701366" y="1020629"/>
                      <a:pt x="1666830" y="1078641"/>
                      <a:pt x="1639947" y="1150330"/>
                    </a:cubicBezTo>
                    <a:cubicBezTo>
                      <a:pt x="1605410" y="1254091"/>
                      <a:pt x="1619598" y="1419637"/>
                      <a:pt x="1624265" y="1547451"/>
                    </a:cubicBezTo>
                    <a:cubicBezTo>
                      <a:pt x="1624265" y="1664890"/>
                      <a:pt x="1632106" y="1775725"/>
                      <a:pt x="1624265" y="1879486"/>
                    </a:cubicBezTo>
                    <a:cubicBezTo>
                      <a:pt x="1613251" y="2003999"/>
                      <a:pt x="1548844" y="2099271"/>
                      <a:pt x="1526629" y="2235575"/>
                    </a:cubicBezTo>
                    <a:cubicBezTo>
                      <a:pt x="1522025" y="2263127"/>
                      <a:pt x="1526383" y="2554377"/>
                      <a:pt x="1534975" y="2954624"/>
                    </a:cubicBezTo>
                    <a:lnTo>
                      <a:pt x="739844" y="2954624"/>
                    </a:lnTo>
                    <a:cubicBezTo>
                      <a:pt x="740858" y="2608236"/>
                      <a:pt x="741070" y="2364499"/>
                      <a:pt x="739750" y="2346410"/>
                    </a:cubicBezTo>
                    <a:cubicBezTo>
                      <a:pt x="735083" y="2296888"/>
                      <a:pt x="733590" y="2281795"/>
                      <a:pt x="708387" y="2237461"/>
                    </a:cubicBezTo>
                    <a:cubicBezTo>
                      <a:pt x="664329" y="2199730"/>
                      <a:pt x="642301" y="2193127"/>
                      <a:pt x="607764" y="2169073"/>
                    </a:cubicBezTo>
                    <a:cubicBezTo>
                      <a:pt x="538504" y="2114363"/>
                      <a:pt x="549518" y="2112948"/>
                      <a:pt x="480258" y="2058238"/>
                    </a:cubicBezTo>
                    <a:cubicBezTo>
                      <a:pt x="442361" y="2029468"/>
                      <a:pt x="410998" y="1995510"/>
                      <a:pt x="388782" y="1962967"/>
                    </a:cubicBezTo>
                    <a:cubicBezTo>
                      <a:pt x="349578" y="1913444"/>
                      <a:pt x="330723" y="1855433"/>
                      <a:pt x="300853" y="1792704"/>
                    </a:cubicBezTo>
                    <a:cubicBezTo>
                      <a:pt x="274157" y="1734693"/>
                      <a:pt x="234767" y="1679982"/>
                      <a:pt x="196869" y="1630460"/>
                    </a:cubicBezTo>
                    <a:cubicBezTo>
                      <a:pt x="162333" y="1581410"/>
                      <a:pt x="135450" y="1523398"/>
                      <a:pt x="93259" y="1465386"/>
                    </a:cubicBezTo>
                    <a:cubicBezTo>
                      <a:pt x="77391" y="1439917"/>
                      <a:pt x="58536" y="1410676"/>
                      <a:pt x="42854" y="1381906"/>
                    </a:cubicBezTo>
                    <a:cubicBezTo>
                      <a:pt x="20639" y="1344646"/>
                      <a:pt x="-2884" y="1323894"/>
                      <a:pt x="290" y="1286634"/>
                    </a:cubicBezTo>
                    <a:cubicBezTo>
                      <a:pt x="4957" y="1254091"/>
                      <a:pt x="47521" y="1228623"/>
                      <a:pt x="82058" y="1225321"/>
                    </a:cubicBezTo>
                    <a:cubicBezTo>
                      <a:pt x="143477" y="1216832"/>
                      <a:pt x="196869" y="1254091"/>
                      <a:pt x="239434" y="1286634"/>
                    </a:cubicBezTo>
                    <a:cubicBezTo>
                      <a:pt x="280504" y="1323894"/>
                      <a:pt x="314855" y="1356437"/>
                      <a:pt x="341737" y="1402186"/>
                    </a:cubicBezTo>
                    <a:cubicBezTo>
                      <a:pt x="357419" y="1428126"/>
                      <a:pt x="365260" y="1451708"/>
                      <a:pt x="376274" y="1477177"/>
                    </a:cubicBezTo>
                    <a:cubicBezTo>
                      <a:pt x="403157" y="1526699"/>
                      <a:pt x="434520" y="1569619"/>
                      <a:pt x="464576" y="1610180"/>
                    </a:cubicBezTo>
                    <a:cubicBezTo>
                      <a:pt x="480258" y="1630460"/>
                      <a:pt x="488099" y="1664890"/>
                      <a:pt x="519648" y="1668191"/>
                    </a:cubicBezTo>
                    <a:cubicBezTo>
                      <a:pt x="541677" y="1547451"/>
                      <a:pt x="538504" y="1415864"/>
                      <a:pt x="533836" y="1289936"/>
                    </a:cubicBezTo>
                    <a:cubicBezTo>
                      <a:pt x="533836" y="1240414"/>
                      <a:pt x="538504" y="1191363"/>
                      <a:pt x="533836" y="1145142"/>
                    </a:cubicBezTo>
                    <a:cubicBezTo>
                      <a:pt x="527489" y="991388"/>
                      <a:pt x="469243" y="847066"/>
                      <a:pt x="458229" y="701801"/>
                    </a:cubicBezTo>
                    <a:cubicBezTo>
                      <a:pt x="453562" y="644261"/>
                      <a:pt x="453562" y="589550"/>
                      <a:pt x="450201" y="531538"/>
                    </a:cubicBezTo>
                    <a:cubicBezTo>
                      <a:pt x="450201" y="502768"/>
                      <a:pt x="442361" y="473527"/>
                      <a:pt x="437694" y="444757"/>
                    </a:cubicBezTo>
                    <a:cubicBezTo>
                      <a:pt x="434520" y="320244"/>
                      <a:pt x="450201" y="187713"/>
                      <a:pt x="554185" y="199504"/>
                    </a:cubicBezTo>
                    <a:cubicBezTo>
                      <a:pt x="645474" y="207993"/>
                      <a:pt x="626432" y="373067"/>
                      <a:pt x="634460" y="485789"/>
                    </a:cubicBezTo>
                    <a:cubicBezTo>
                      <a:pt x="642301" y="572571"/>
                      <a:pt x="680011" y="659353"/>
                      <a:pt x="699053" y="751323"/>
                    </a:cubicBezTo>
                    <a:cubicBezTo>
                      <a:pt x="714734" y="847066"/>
                      <a:pt x="725749" y="942337"/>
                      <a:pt x="757299" y="1025817"/>
                    </a:cubicBezTo>
                    <a:cubicBezTo>
                      <a:pt x="791836" y="1029119"/>
                      <a:pt x="818718" y="1041382"/>
                      <a:pt x="845227" y="1025817"/>
                    </a:cubicBezTo>
                    <a:cubicBezTo>
                      <a:pt x="848401" y="908379"/>
                      <a:pt x="826559" y="783866"/>
                      <a:pt x="813864" y="650864"/>
                    </a:cubicBezTo>
                    <a:cubicBezTo>
                      <a:pt x="810691" y="589550"/>
                      <a:pt x="810691" y="523049"/>
                      <a:pt x="810691" y="456548"/>
                    </a:cubicBezTo>
                    <a:cubicBezTo>
                      <a:pt x="813864" y="335808"/>
                      <a:pt x="813864" y="245253"/>
                      <a:pt x="821705" y="136304"/>
                    </a:cubicBezTo>
                    <a:cubicBezTo>
                      <a:pt x="829546" y="49522"/>
                      <a:pt x="856242" y="3301"/>
                      <a:pt x="925502" y="0"/>
                    </a:cubicBezTo>
                    <a:close/>
                  </a:path>
                </a:pathLst>
              </a:custGeom>
              <a:solidFill>
                <a:schemeClr val="accent6">
                  <a:alpha val="70000"/>
                </a:schemeClr>
              </a:solidFill>
              <a:ln>
                <a:noFill/>
              </a:ln>
            </p:spPr>
            <p:txBody>
              <a:bodyPr lIns="288000" tIns="0" rIns="0" bIns="756000" anchor="b" anchorCtr="0"/>
              <a:lstStyle/>
              <a:p>
                <a:pPr algn="ctr"/>
                <a:r>
                  <a:rPr lang="en-US" sz="3600" dirty="0" smtClean="0">
                    <a:solidFill>
                      <a:schemeClr val="bg1"/>
                    </a:solidFill>
                    <a:latin typeface="Bebas Neue" panose="020B0506020202020201" pitchFamily="34" charset="0"/>
                  </a:rPr>
                  <a:t>87</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5" name="Freeform 67"/>
              <p:cNvSpPr>
                <a:spLocks noChangeAspect="1"/>
              </p:cNvSpPr>
              <p:nvPr/>
            </p:nvSpPr>
            <p:spPr bwMode="ltGray">
              <a:xfrm>
                <a:off x="6814387" y="2241683"/>
                <a:ext cx="1604994" cy="2157028"/>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accent3">
                  <a:lumMod val="75000"/>
                  <a:alpha val="70000"/>
                </a:schemeClr>
              </a:solidFill>
              <a:ln>
                <a:noFill/>
              </a:ln>
            </p:spPr>
            <p:txBody>
              <a:bodyPr lIns="0" tIns="0" rIns="144000" bIns="324000" anchor="b" anchorCtr="0"/>
              <a:lstStyle/>
              <a:p>
                <a:pPr algn="ctr"/>
                <a:r>
                  <a:rPr lang="en-US" sz="3200" dirty="0" smtClean="0">
                    <a:solidFill>
                      <a:schemeClr val="bg1"/>
                    </a:solidFill>
                    <a:latin typeface="Bebas Neue" panose="020B0506020202020201" pitchFamily="34" charset="0"/>
                  </a:rPr>
                  <a:t>43</a:t>
                </a:r>
                <a:r>
                  <a:rPr lang="en-US" sz="2400" dirty="0" smtClean="0">
                    <a:solidFill>
                      <a:schemeClr val="bg1"/>
                    </a:solidFill>
                    <a:latin typeface="Bebas Neue" panose="020B0506020202020201" pitchFamily="34" charset="0"/>
                  </a:rPr>
                  <a:t>%</a:t>
                </a:r>
                <a:endParaRPr lang="en-US" sz="2400" dirty="0">
                  <a:solidFill>
                    <a:schemeClr val="bg1"/>
                  </a:solidFill>
                  <a:latin typeface="Bebas Neue" panose="020B0506020202020201" pitchFamily="34" charset="0"/>
                </a:endParaRPr>
              </a:p>
            </p:txBody>
          </p:sp>
          <p:sp>
            <p:nvSpPr>
              <p:cNvPr id="16" name="Rechteck 37"/>
              <p:cNvSpPr>
                <a:spLocks noChangeAspect="1"/>
              </p:cNvSpPr>
              <p:nvPr/>
            </p:nvSpPr>
            <p:spPr bwMode="ltGray">
              <a:xfrm flipH="1">
                <a:off x="9410574" y="1104181"/>
                <a:ext cx="2081568" cy="3294530"/>
              </a:xfrm>
              <a:custGeom>
                <a:avLst/>
                <a:gdLst/>
                <a:ahLst/>
                <a:cxnLst/>
                <a:rect l="l" t="t" r="r" b="b"/>
                <a:pathLst>
                  <a:path w="1866807" h="2954624">
                    <a:moveTo>
                      <a:pt x="925502" y="0"/>
                    </a:moveTo>
                    <a:lnTo>
                      <a:pt x="941370" y="0"/>
                    </a:lnTo>
                    <a:cubicBezTo>
                      <a:pt x="1045167" y="0"/>
                      <a:pt x="1010631" y="165546"/>
                      <a:pt x="1005964" y="266005"/>
                    </a:cubicBezTo>
                    <a:cubicBezTo>
                      <a:pt x="1005964" y="323545"/>
                      <a:pt x="1010631" y="381557"/>
                      <a:pt x="1018471" y="439569"/>
                    </a:cubicBezTo>
                    <a:cubicBezTo>
                      <a:pt x="1026312" y="489091"/>
                      <a:pt x="1037327" y="540028"/>
                      <a:pt x="1045167" y="592852"/>
                    </a:cubicBezTo>
                    <a:cubicBezTo>
                      <a:pt x="1059356" y="708875"/>
                      <a:pt x="1040314" y="841878"/>
                      <a:pt x="1064023" y="954128"/>
                    </a:cubicBezTo>
                    <a:cubicBezTo>
                      <a:pt x="1064023" y="971107"/>
                      <a:pt x="1059356" y="988558"/>
                      <a:pt x="1075037" y="991388"/>
                    </a:cubicBezTo>
                    <a:cubicBezTo>
                      <a:pt x="1141124" y="1012140"/>
                      <a:pt x="1128616" y="950827"/>
                      <a:pt x="1133283" y="896116"/>
                    </a:cubicBezTo>
                    <a:lnTo>
                      <a:pt x="1133283" y="789054"/>
                    </a:lnTo>
                    <a:cubicBezTo>
                      <a:pt x="1133283" y="679634"/>
                      <a:pt x="1159979" y="606529"/>
                      <a:pt x="1167820" y="468810"/>
                    </a:cubicBezTo>
                    <a:cubicBezTo>
                      <a:pt x="1170993" y="410799"/>
                      <a:pt x="1170993" y="369766"/>
                      <a:pt x="1175847" y="306566"/>
                    </a:cubicBezTo>
                    <a:cubicBezTo>
                      <a:pt x="1179021" y="260817"/>
                      <a:pt x="1179021" y="170262"/>
                      <a:pt x="1194702" y="144794"/>
                    </a:cubicBezTo>
                    <a:cubicBezTo>
                      <a:pt x="1224572" y="103761"/>
                      <a:pt x="1325195" y="115552"/>
                      <a:pt x="1347224" y="158471"/>
                    </a:cubicBezTo>
                    <a:cubicBezTo>
                      <a:pt x="1370933" y="199504"/>
                      <a:pt x="1355252" y="311754"/>
                      <a:pt x="1351891" y="378255"/>
                    </a:cubicBezTo>
                    <a:cubicBezTo>
                      <a:pt x="1344051" y="531538"/>
                      <a:pt x="1359919" y="688123"/>
                      <a:pt x="1344051" y="838105"/>
                    </a:cubicBezTo>
                    <a:cubicBezTo>
                      <a:pt x="1333036" y="908379"/>
                      <a:pt x="1320528" y="974880"/>
                      <a:pt x="1336210" y="1049871"/>
                    </a:cubicBezTo>
                    <a:cubicBezTo>
                      <a:pt x="1370933" y="1057889"/>
                      <a:pt x="1408644" y="1075340"/>
                      <a:pt x="1440194" y="1057889"/>
                    </a:cubicBezTo>
                    <a:cubicBezTo>
                      <a:pt x="1478091" y="1041382"/>
                      <a:pt x="1501613" y="954128"/>
                      <a:pt x="1528122" y="908379"/>
                    </a:cubicBezTo>
                    <a:cubicBezTo>
                      <a:pt x="1552018" y="864045"/>
                      <a:pt x="1586368" y="806033"/>
                      <a:pt x="1608584" y="754624"/>
                    </a:cubicBezTo>
                    <a:cubicBezTo>
                      <a:pt x="1627439" y="708875"/>
                      <a:pt x="1650961" y="650864"/>
                      <a:pt x="1677844" y="592852"/>
                    </a:cubicBezTo>
                    <a:cubicBezTo>
                      <a:pt x="1701366" y="543801"/>
                      <a:pt x="1728249" y="465037"/>
                      <a:pt x="1773614" y="456548"/>
                    </a:cubicBezTo>
                    <a:cubicBezTo>
                      <a:pt x="1811511" y="451360"/>
                      <a:pt x="1858742" y="485789"/>
                      <a:pt x="1866583" y="523049"/>
                    </a:cubicBezTo>
                    <a:cubicBezTo>
                      <a:pt x="1869757" y="555592"/>
                      <a:pt x="1838393" y="647562"/>
                      <a:pt x="1827192" y="679634"/>
                    </a:cubicBezTo>
                    <a:cubicBezTo>
                      <a:pt x="1811511" y="722553"/>
                      <a:pt x="1784815" y="763114"/>
                      <a:pt x="1770627" y="813108"/>
                    </a:cubicBezTo>
                    <a:cubicBezTo>
                      <a:pt x="1754945" y="858857"/>
                      <a:pt x="1743931" y="908379"/>
                      <a:pt x="1723395" y="954128"/>
                    </a:cubicBezTo>
                    <a:cubicBezTo>
                      <a:pt x="1701366" y="1020629"/>
                      <a:pt x="1666830" y="1078641"/>
                      <a:pt x="1639947" y="1150330"/>
                    </a:cubicBezTo>
                    <a:cubicBezTo>
                      <a:pt x="1605410" y="1254091"/>
                      <a:pt x="1619598" y="1419637"/>
                      <a:pt x="1624265" y="1547451"/>
                    </a:cubicBezTo>
                    <a:cubicBezTo>
                      <a:pt x="1624265" y="1664890"/>
                      <a:pt x="1632106" y="1775725"/>
                      <a:pt x="1624265" y="1879486"/>
                    </a:cubicBezTo>
                    <a:cubicBezTo>
                      <a:pt x="1613251" y="2003999"/>
                      <a:pt x="1548844" y="2099271"/>
                      <a:pt x="1526629" y="2235575"/>
                    </a:cubicBezTo>
                    <a:cubicBezTo>
                      <a:pt x="1522025" y="2263127"/>
                      <a:pt x="1526383" y="2554377"/>
                      <a:pt x="1534975" y="2954624"/>
                    </a:cubicBezTo>
                    <a:lnTo>
                      <a:pt x="739844" y="2954624"/>
                    </a:lnTo>
                    <a:cubicBezTo>
                      <a:pt x="740858" y="2608236"/>
                      <a:pt x="741070" y="2364499"/>
                      <a:pt x="739750" y="2346410"/>
                    </a:cubicBezTo>
                    <a:cubicBezTo>
                      <a:pt x="735083" y="2296888"/>
                      <a:pt x="733590" y="2281795"/>
                      <a:pt x="708387" y="2237461"/>
                    </a:cubicBezTo>
                    <a:cubicBezTo>
                      <a:pt x="664329" y="2199730"/>
                      <a:pt x="642301" y="2193127"/>
                      <a:pt x="607764" y="2169073"/>
                    </a:cubicBezTo>
                    <a:cubicBezTo>
                      <a:pt x="538504" y="2114363"/>
                      <a:pt x="549518" y="2112948"/>
                      <a:pt x="480258" y="2058238"/>
                    </a:cubicBezTo>
                    <a:cubicBezTo>
                      <a:pt x="442361" y="2029468"/>
                      <a:pt x="410998" y="1995510"/>
                      <a:pt x="388782" y="1962967"/>
                    </a:cubicBezTo>
                    <a:cubicBezTo>
                      <a:pt x="349578" y="1913444"/>
                      <a:pt x="330723" y="1855433"/>
                      <a:pt x="300853" y="1792704"/>
                    </a:cubicBezTo>
                    <a:cubicBezTo>
                      <a:pt x="274157" y="1734693"/>
                      <a:pt x="234767" y="1679982"/>
                      <a:pt x="196869" y="1630460"/>
                    </a:cubicBezTo>
                    <a:cubicBezTo>
                      <a:pt x="162333" y="1581410"/>
                      <a:pt x="135450" y="1523398"/>
                      <a:pt x="93259" y="1465386"/>
                    </a:cubicBezTo>
                    <a:cubicBezTo>
                      <a:pt x="77391" y="1439917"/>
                      <a:pt x="58536" y="1410676"/>
                      <a:pt x="42854" y="1381906"/>
                    </a:cubicBezTo>
                    <a:cubicBezTo>
                      <a:pt x="20639" y="1344646"/>
                      <a:pt x="-2884" y="1323894"/>
                      <a:pt x="290" y="1286634"/>
                    </a:cubicBezTo>
                    <a:cubicBezTo>
                      <a:pt x="4957" y="1254091"/>
                      <a:pt x="47521" y="1228623"/>
                      <a:pt x="82058" y="1225321"/>
                    </a:cubicBezTo>
                    <a:cubicBezTo>
                      <a:pt x="143477" y="1216832"/>
                      <a:pt x="196869" y="1254091"/>
                      <a:pt x="239434" y="1286634"/>
                    </a:cubicBezTo>
                    <a:cubicBezTo>
                      <a:pt x="280504" y="1323894"/>
                      <a:pt x="314855" y="1356437"/>
                      <a:pt x="341737" y="1402186"/>
                    </a:cubicBezTo>
                    <a:cubicBezTo>
                      <a:pt x="357419" y="1428126"/>
                      <a:pt x="365260" y="1451708"/>
                      <a:pt x="376274" y="1477177"/>
                    </a:cubicBezTo>
                    <a:cubicBezTo>
                      <a:pt x="403157" y="1526699"/>
                      <a:pt x="434520" y="1569619"/>
                      <a:pt x="464576" y="1610180"/>
                    </a:cubicBezTo>
                    <a:cubicBezTo>
                      <a:pt x="480258" y="1630460"/>
                      <a:pt x="488099" y="1664890"/>
                      <a:pt x="519648" y="1668191"/>
                    </a:cubicBezTo>
                    <a:cubicBezTo>
                      <a:pt x="541677" y="1547451"/>
                      <a:pt x="538504" y="1415864"/>
                      <a:pt x="533836" y="1289936"/>
                    </a:cubicBezTo>
                    <a:cubicBezTo>
                      <a:pt x="533836" y="1240414"/>
                      <a:pt x="538504" y="1191363"/>
                      <a:pt x="533836" y="1145142"/>
                    </a:cubicBezTo>
                    <a:cubicBezTo>
                      <a:pt x="527489" y="991388"/>
                      <a:pt x="469243" y="847066"/>
                      <a:pt x="458229" y="701801"/>
                    </a:cubicBezTo>
                    <a:cubicBezTo>
                      <a:pt x="453562" y="644261"/>
                      <a:pt x="453562" y="589550"/>
                      <a:pt x="450201" y="531538"/>
                    </a:cubicBezTo>
                    <a:cubicBezTo>
                      <a:pt x="450201" y="502768"/>
                      <a:pt x="442361" y="473527"/>
                      <a:pt x="437694" y="444757"/>
                    </a:cubicBezTo>
                    <a:cubicBezTo>
                      <a:pt x="434520" y="320244"/>
                      <a:pt x="450201" y="187713"/>
                      <a:pt x="554185" y="199504"/>
                    </a:cubicBezTo>
                    <a:cubicBezTo>
                      <a:pt x="645474" y="207993"/>
                      <a:pt x="626432" y="373067"/>
                      <a:pt x="634460" y="485789"/>
                    </a:cubicBezTo>
                    <a:cubicBezTo>
                      <a:pt x="642301" y="572571"/>
                      <a:pt x="680011" y="659353"/>
                      <a:pt x="699053" y="751323"/>
                    </a:cubicBezTo>
                    <a:cubicBezTo>
                      <a:pt x="714734" y="847066"/>
                      <a:pt x="725749" y="942337"/>
                      <a:pt x="757299" y="1025817"/>
                    </a:cubicBezTo>
                    <a:cubicBezTo>
                      <a:pt x="791836" y="1029119"/>
                      <a:pt x="818718" y="1041382"/>
                      <a:pt x="845227" y="1025817"/>
                    </a:cubicBezTo>
                    <a:cubicBezTo>
                      <a:pt x="848401" y="908379"/>
                      <a:pt x="826559" y="783866"/>
                      <a:pt x="813864" y="650864"/>
                    </a:cubicBezTo>
                    <a:cubicBezTo>
                      <a:pt x="810691" y="589550"/>
                      <a:pt x="810691" y="523049"/>
                      <a:pt x="810691" y="456548"/>
                    </a:cubicBezTo>
                    <a:cubicBezTo>
                      <a:pt x="813864" y="335808"/>
                      <a:pt x="813864" y="245253"/>
                      <a:pt x="821705" y="136304"/>
                    </a:cubicBezTo>
                    <a:cubicBezTo>
                      <a:pt x="829546" y="49522"/>
                      <a:pt x="856242" y="3301"/>
                      <a:pt x="925502" y="0"/>
                    </a:cubicBezTo>
                    <a:close/>
                  </a:path>
                </a:pathLst>
              </a:custGeom>
              <a:solidFill>
                <a:schemeClr val="accent1">
                  <a:lumMod val="60000"/>
                  <a:lumOff val="40000"/>
                  <a:alpha val="70000"/>
                </a:schemeClr>
              </a:solidFill>
              <a:ln>
                <a:noFill/>
              </a:ln>
            </p:spPr>
            <p:txBody>
              <a:bodyPr lIns="0" tIns="0" rIns="144000" bIns="792000" anchor="b" anchorCtr="0"/>
              <a:lstStyle/>
              <a:p>
                <a:pPr algn="ctr"/>
                <a:r>
                  <a:rPr lang="en-US" sz="3600" dirty="0" smtClean="0">
                    <a:solidFill>
                      <a:schemeClr val="bg1"/>
                    </a:solidFill>
                    <a:latin typeface="Bebas Neue" panose="020B0506020202020201" pitchFamily="34" charset="0"/>
                  </a:rPr>
                  <a:t>93</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grpSp>
      </p:grpSp>
      <p:sp>
        <p:nvSpPr>
          <p:cNvPr id="2" name="Title"/>
          <p:cNvSpPr>
            <a:spLocks noGrp="1"/>
          </p:cNvSpPr>
          <p:nvPr>
            <p:ph type="title"/>
          </p:nvPr>
        </p:nvSpPr>
        <p:spPr/>
        <p:txBody>
          <a:bodyPr/>
          <a:lstStyle/>
          <a:p>
            <a:r>
              <a:rPr lang="en-US" dirty="0"/>
              <a:t>Infographics – Numbers</a:t>
            </a:r>
          </a:p>
        </p:txBody>
      </p:sp>
      <p:cxnSp>
        <p:nvCxnSpPr>
          <p:cNvPr id="3" name="Gerade Verbindung 2"/>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Numbers</a:t>
            </a:r>
            <a:endParaRPr lang="en-US" dirty="0">
              <a:solidFill>
                <a:schemeClr val="bg1"/>
              </a:solidFill>
            </a:endParaRPr>
          </a:p>
        </p:txBody>
      </p:sp>
      <p:grpSp>
        <p:nvGrpSpPr>
          <p:cNvPr id="2" name="Gruppieren 1"/>
          <p:cNvGrpSpPr/>
          <p:nvPr/>
        </p:nvGrpSpPr>
        <p:grpSpPr>
          <a:xfrm>
            <a:off x="513029" y="1554835"/>
            <a:ext cx="8117941" cy="4264940"/>
            <a:chOff x="2090865" y="1554835"/>
            <a:chExt cx="8117941" cy="4264940"/>
          </a:xfrm>
        </p:grpSpPr>
        <p:sp>
          <p:nvSpPr>
            <p:cNvPr id="156" name="Ellipse 155"/>
            <p:cNvSpPr/>
            <p:nvPr/>
          </p:nvSpPr>
          <p:spPr bwMode="gray">
            <a:xfrm>
              <a:off x="2122322" y="2328760"/>
              <a:ext cx="1875868" cy="1875868"/>
            </a:xfrm>
            <a:prstGeom prst="ellipse">
              <a:avLst/>
            </a:prstGeom>
            <a:solidFill>
              <a:schemeClr val="tx2">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400" dirty="0" smtClean="0">
                  <a:latin typeface="Bebas Neue" panose="020B0506020202020201" pitchFamily="34" charset="0"/>
                </a:rPr>
                <a:t>27</a:t>
              </a:r>
              <a:r>
                <a:rPr lang="en-US" sz="3600" dirty="0" smtClean="0">
                  <a:latin typeface="Bebas Neue" panose="020B0506020202020201" pitchFamily="34" charset="0"/>
                </a:rPr>
                <a:t>%</a:t>
              </a:r>
              <a:endParaRPr lang="en-US" sz="4400" dirty="0" smtClean="0">
                <a:latin typeface="Bebas Neue" panose="020B0506020202020201" pitchFamily="34" charset="0"/>
              </a:endParaRPr>
            </a:p>
          </p:txBody>
        </p:sp>
        <p:sp>
          <p:nvSpPr>
            <p:cNvPr id="157" name="Ellipse 156"/>
            <p:cNvSpPr/>
            <p:nvPr/>
          </p:nvSpPr>
          <p:spPr bwMode="gray">
            <a:xfrm>
              <a:off x="3444558" y="1554835"/>
              <a:ext cx="1711860" cy="1711860"/>
            </a:xfrm>
            <a:prstGeom prst="ellipse">
              <a:avLst/>
            </a:prstGeom>
            <a:solidFill>
              <a:schemeClr val="accent1">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600" dirty="0" smtClean="0">
                  <a:latin typeface="Bebas Neue" panose="020B0506020202020201" pitchFamily="34" charset="0"/>
                </a:rPr>
                <a:t>21</a:t>
              </a:r>
              <a:r>
                <a:rPr lang="en-US" sz="2800" dirty="0" smtClean="0">
                  <a:latin typeface="Bebas Neue" panose="020B0506020202020201" pitchFamily="34" charset="0"/>
                </a:rPr>
                <a:t>%</a:t>
              </a:r>
              <a:endParaRPr lang="en-US" sz="3600" dirty="0" smtClean="0">
                <a:latin typeface="Bebas Neue" panose="020B0506020202020201" pitchFamily="34" charset="0"/>
              </a:endParaRPr>
            </a:p>
          </p:txBody>
        </p:sp>
        <p:sp>
          <p:nvSpPr>
            <p:cNvPr id="158" name="Ellipse 157"/>
            <p:cNvSpPr/>
            <p:nvPr/>
          </p:nvSpPr>
          <p:spPr bwMode="gray">
            <a:xfrm>
              <a:off x="4819733" y="2438828"/>
              <a:ext cx="1345198" cy="1345198"/>
            </a:xfrm>
            <a:prstGeom prst="ellipse">
              <a:avLst/>
            </a:prstGeom>
            <a:solidFill>
              <a:schemeClr val="accent3"/>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800" dirty="0" smtClean="0">
                  <a:latin typeface="Bebas Neue" panose="020B0506020202020201" pitchFamily="34" charset="0"/>
                </a:rPr>
                <a:t>18</a:t>
              </a:r>
              <a:r>
                <a:rPr lang="en-US" sz="2000" dirty="0" smtClean="0">
                  <a:latin typeface="Bebas Neue" panose="020B0506020202020201" pitchFamily="34" charset="0"/>
                </a:rPr>
                <a:t>%</a:t>
              </a:r>
              <a:endParaRPr lang="en-US" sz="2800" dirty="0" smtClean="0">
                <a:latin typeface="Bebas Neue" panose="020B0506020202020201" pitchFamily="34" charset="0"/>
              </a:endParaRPr>
            </a:p>
          </p:txBody>
        </p:sp>
        <p:sp>
          <p:nvSpPr>
            <p:cNvPr id="159" name="Ellipse 158"/>
            <p:cNvSpPr/>
            <p:nvPr/>
          </p:nvSpPr>
          <p:spPr bwMode="gray">
            <a:xfrm>
              <a:off x="5955307" y="1557595"/>
              <a:ext cx="2824626" cy="2824624"/>
            </a:xfrm>
            <a:prstGeom prst="ellipse">
              <a:avLst/>
            </a:prstGeom>
            <a:solidFill>
              <a:schemeClr val="accent1">
                <a:lumMod val="5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000" dirty="0" smtClean="0">
                  <a:latin typeface="Bebas Neue" panose="020B0506020202020201" pitchFamily="34" charset="0"/>
                </a:rPr>
                <a:t>62</a:t>
              </a:r>
              <a:r>
                <a:rPr lang="en-US" sz="4800" dirty="0" smtClean="0">
                  <a:latin typeface="Bebas Neue" panose="020B0506020202020201" pitchFamily="34" charset="0"/>
                </a:rPr>
                <a:t>%</a:t>
              </a:r>
              <a:endParaRPr lang="en-US" sz="6000" dirty="0" smtClean="0">
                <a:latin typeface="Bebas Neue" panose="020B0506020202020201" pitchFamily="34" charset="0"/>
              </a:endParaRPr>
            </a:p>
          </p:txBody>
        </p:sp>
        <p:sp>
          <p:nvSpPr>
            <p:cNvPr id="160" name="Ellipse 159"/>
            <p:cNvSpPr/>
            <p:nvPr/>
          </p:nvSpPr>
          <p:spPr bwMode="gray">
            <a:xfrm>
              <a:off x="8566816" y="2594096"/>
              <a:ext cx="1345198" cy="1345198"/>
            </a:xfrm>
            <a:prstGeom prst="ellipse">
              <a:avLst/>
            </a:prstGeom>
            <a:solidFill>
              <a:schemeClr val="tx2"/>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800" dirty="0" smtClean="0">
                  <a:latin typeface="Bebas Neue" panose="020B0506020202020201" pitchFamily="34" charset="0"/>
                </a:rPr>
                <a:t>17</a:t>
              </a:r>
              <a:r>
                <a:rPr lang="en-US" sz="2000" dirty="0" smtClean="0">
                  <a:latin typeface="Bebas Neue" panose="020B0506020202020201" pitchFamily="34" charset="0"/>
                </a:rPr>
                <a:t>%</a:t>
              </a:r>
            </a:p>
          </p:txBody>
        </p:sp>
        <p:cxnSp>
          <p:nvCxnSpPr>
            <p:cNvPr id="161" name="Gerade Verbindung 160"/>
            <p:cNvCxnSpPr>
              <a:endCxn id="162" idx="0"/>
            </p:cNvCxnSpPr>
            <p:nvPr/>
          </p:nvCxnSpPr>
          <p:spPr bwMode="gray">
            <a:xfrm>
              <a:off x="3060256" y="4261452"/>
              <a:ext cx="0" cy="291564"/>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62" name="Rechteck 161"/>
            <p:cNvSpPr/>
            <p:nvPr/>
          </p:nvSpPr>
          <p:spPr bwMode="gray">
            <a:xfrm>
              <a:off x="2090865" y="4553016"/>
              <a:ext cx="1938782" cy="1266759"/>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cxnSp>
          <p:nvCxnSpPr>
            <p:cNvPr id="163" name="Gerade Verbindung 162"/>
            <p:cNvCxnSpPr>
              <a:endCxn id="164" idx="0"/>
            </p:cNvCxnSpPr>
            <p:nvPr/>
          </p:nvCxnSpPr>
          <p:spPr bwMode="gray">
            <a:xfrm>
              <a:off x="5492332" y="3856008"/>
              <a:ext cx="0" cy="69700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64" name="Rechteck 163"/>
            <p:cNvSpPr/>
            <p:nvPr/>
          </p:nvSpPr>
          <p:spPr bwMode="gray">
            <a:xfrm>
              <a:off x="4522941" y="4553016"/>
              <a:ext cx="1938782" cy="1266759"/>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grpSp>
          <p:nvGrpSpPr>
            <p:cNvPr id="165" name="Gruppieren 164"/>
            <p:cNvGrpSpPr/>
            <p:nvPr/>
          </p:nvGrpSpPr>
          <p:grpSpPr bwMode="gray">
            <a:xfrm>
              <a:off x="8270024" y="3993356"/>
              <a:ext cx="1938782" cy="1826419"/>
              <a:chOff x="8270024" y="3993356"/>
              <a:chExt cx="1938782" cy="1826419"/>
            </a:xfrm>
          </p:grpSpPr>
          <p:cxnSp>
            <p:nvCxnSpPr>
              <p:cNvPr id="166" name="Gerade Verbindung 165"/>
              <p:cNvCxnSpPr>
                <a:endCxn id="167" idx="0"/>
              </p:cNvCxnSpPr>
              <p:nvPr/>
            </p:nvCxnSpPr>
            <p:spPr bwMode="gray">
              <a:xfrm>
                <a:off x="9239415" y="3993356"/>
                <a:ext cx="0" cy="55966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67" name="Rechteck 166"/>
              <p:cNvSpPr/>
              <p:nvPr/>
            </p:nvSpPr>
            <p:spPr bwMode="gray">
              <a:xfrm>
                <a:off x="8270024" y="4553016"/>
                <a:ext cx="1938782" cy="1266759"/>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grpSp>
        <p:grpSp>
          <p:nvGrpSpPr>
            <p:cNvPr id="168" name="Gruppieren 167"/>
            <p:cNvGrpSpPr/>
            <p:nvPr/>
          </p:nvGrpSpPr>
          <p:grpSpPr bwMode="gray">
            <a:xfrm>
              <a:off x="6444995" y="4450556"/>
              <a:ext cx="1938782" cy="1369218"/>
              <a:chOff x="6444995" y="4450556"/>
              <a:chExt cx="1938782" cy="1369218"/>
            </a:xfrm>
          </p:grpSpPr>
          <p:cxnSp>
            <p:nvCxnSpPr>
              <p:cNvPr id="169" name="Gerade Verbindung 168"/>
              <p:cNvCxnSpPr>
                <a:endCxn id="170" idx="0"/>
              </p:cNvCxnSpPr>
              <p:nvPr/>
            </p:nvCxnSpPr>
            <p:spPr bwMode="gray">
              <a:xfrm>
                <a:off x="7414386" y="4450556"/>
                <a:ext cx="0" cy="735839"/>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70" name="Rechteck 169"/>
              <p:cNvSpPr/>
              <p:nvPr/>
            </p:nvSpPr>
            <p:spPr bwMode="gray">
              <a:xfrm>
                <a:off x="6444995" y="5186395"/>
                <a:ext cx="1938782" cy="633379"/>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p:txBody>
          </p:sp>
        </p:grpSp>
        <p:grpSp>
          <p:nvGrpSpPr>
            <p:cNvPr id="171" name="Gruppieren 170"/>
            <p:cNvGrpSpPr/>
            <p:nvPr/>
          </p:nvGrpSpPr>
          <p:grpSpPr bwMode="gray">
            <a:xfrm>
              <a:off x="3331097" y="3355181"/>
              <a:ext cx="1938782" cy="1027038"/>
              <a:chOff x="6444995" y="4436268"/>
              <a:chExt cx="1938782" cy="1027038"/>
            </a:xfrm>
          </p:grpSpPr>
          <p:cxnSp>
            <p:nvCxnSpPr>
              <p:cNvPr id="172" name="Gerade Verbindung 171"/>
              <p:cNvCxnSpPr>
                <a:endCxn id="173" idx="0"/>
              </p:cNvCxnSpPr>
              <p:nvPr/>
            </p:nvCxnSpPr>
            <p:spPr bwMode="gray">
              <a:xfrm>
                <a:off x="7414386" y="4436268"/>
                <a:ext cx="0" cy="500827"/>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73" name="Rechteck 172"/>
              <p:cNvSpPr/>
              <p:nvPr/>
            </p:nvSpPr>
            <p:spPr bwMode="gray">
              <a:xfrm>
                <a:off x="6444995" y="4937095"/>
                <a:ext cx="1938782" cy="526211"/>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p:txBody>
          </p:sp>
        </p:grpSp>
      </p:grpSp>
    </p:spTree>
    <p:extLst>
      <p:ext uri="{BB962C8B-B14F-4D97-AF65-F5344CB8AC3E}">
        <p14:creationId xmlns:p14="http://schemas.microsoft.com/office/powerpoint/2010/main" val="40079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5" name="Gruppieren 4"/>
          <p:cNvGrpSpPr/>
          <p:nvPr/>
        </p:nvGrpSpPr>
        <p:grpSpPr bwMode="gray">
          <a:xfrm>
            <a:off x="594761" y="3133979"/>
            <a:ext cx="995148" cy="1496070"/>
            <a:chOff x="807190" y="2409582"/>
            <a:chExt cx="1323118" cy="1989129"/>
          </a:xfrm>
        </p:grpSpPr>
        <p:sp>
          <p:nvSpPr>
            <p:cNvPr id="6" name="Freeform 9"/>
            <p:cNvSpPr>
              <a:spLocks noChangeAspect="1"/>
            </p:cNvSpPr>
            <p:nvPr/>
          </p:nvSpPr>
          <p:spPr bwMode="gray">
            <a:xfrm>
              <a:off x="807190" y="2409582"/>
              <a:ext cx="1323118" cy="1989129"/>
            </a:xfrm>
            <a:custGeom>
              <a:avLst/>
              <a:gdLst>
                <a:gd name="T0" fmla="*/ 464 w 566"/>
                <a:gd name="T1" fmla="*/ 531 h 851"/>
                <a:gd name="T2" fmla="*/ 541 w 566"/>
                <a:gd name="T3" fmla="*/ 291 h 851"/>
                <a:gd name="T4" fmla="*/ 541 w 566"/>
                <a:gd name="T5" fmla="*/ 165 h 851"/>
                <a:gd name="T6" fmla="*/ 495 w 566"/>
                <a:gd name="T7" fmla="*/ 144 h 851"/>
                <a:gd name="T8" fmla="*/ 474 w 566"/>
                <a:gd name="T9" fmla="*/ 84 h 851"/>
                <a:gd name="T10" fmla="*/ 401 w 566"/>
                <a:gd name="T11" fmla="*/ 74 h 851"/>
                <a:gd name="T12" fmla="*/ 355 w 566"/>
                <a:gd name="T13" fmla="*/ 28 h 851"/>
                <a:gd name="T14" fmla="*/ 292 w 566"/>
                <a:gd name="T15" fmla="*/ 42 h 851"/>
                <a:gd name="T16" fmla="*/ 250 w 566"/>
                <a:gd name="T17" fmla="*/ 21 h 851"/>
                <a:gd name="T18" fmla="*/ 192 w 566"/>
                <a:gd name="T19" fmla="*/ 21 h 851"/>
                <a:gd name="T20" fmla="*/ 116 w 566"/>
                <a:gd name="T21" fmla="*/ 141 h 851"/>
                <a:gd name="T22" fmla="*/ 14 w 566"/>
                <a:gd name="T23" fmla="*/ 250 h 851"/>
                <a:gd name="T24" fmla="*/ 35 w 566"/>
                <a:gd name="T25" fmla="*/ 443 h 851"/>
                <a:gd name="T26" fmla="*/ 183 w 566"/>
                <a:gd name="T27" fmla="*/ 601 h 851"/>
                <a:gd name="T28" fmla="*/ 192 w 566"/>
                <a:gd name="T29" fmla="*/ 851 h 851"/>
                <a:gd name="T30" fmla="*/ 452 w 566"/>
                <a:gd name="T31" fmla="*/ 851 h 851"/>
                <a:gd name="T32" fmla="*/ 464 w 566"/>
                <a:gd name="T33" fmla="*/ 53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851">
                  <a:moveTo>
                    <a:pt x="464" y="531"/>
                  </a:moveTo>
                  <a:cubicBezTo>
                    <a:pt x="499" y="460"/>
                    <a:pt x="541" y="351"/>
                    <a:pt x="541" y="291"/>
                  </a:cubicBezTo>
                  <a:cubicBezTo>
                    <a:pt x="541" y="231"/>
                    <a:pt x="566" y="197"/>
                    <a:pt x="541" y="165"/>
                  </a:cubicBezTo>
                  <a:cubicBezTo>
                    <a:pt x="517" y="134"/>
                    <a:pt x="495" y="144"/>
                    <a:pt x="495" y="144"/>
                  </a:cubicBezTo>
                  <a:cubicBezTo>
                    <a:pt x="495" y="144"/>
                    <a:pt x="499" y="116"/>
                    <a:pt x="474" y="84"/>
                  </a:cubicBezTo>
                  <a:cubicBezTo>
                    <a:pt x="450" y="53"/>
                    <a:pt x="401" y="74"/>
                    <a:pt x="401" y="74"/>
                  </a:cubicBezTo>
                  <a:cubicBezTo>
                    <a:pt x="394" y="49"/>
                    <a:pt x="390" y="35"/>
                    <a:pt x="355" y="28"/>
                  </a:cubicBezTo>
                  <a:cubicBezTo>
                    <a:pt x="320" y="21"/>
                    <a:pt x="292" y="42"/>
                    <a:pt x="292" y="42"/>
                  </a:cubicBezTo>
                  <a:cubicBezTo>
                    <a:pt x="292" y="42"/>
                    <a:pt x="271" y="42"/>
                    <a:pt x="250" y="21"/>
                  </a:cubicBezTo>
                  <a:cubicBezTo>
                    <a:pt x="228" y="0"/>
                    <a:pt x="197" y="7"/>
                    <a:pt x="192" y="21"/>
                  </a:cubicBezTo>
                  <a:cubicBezTo>
                    <a:pt x="187" y="35"/>
                    <a:pt x="130" y="120"/>
                    <a:pt x="116" y="141"/>
                  </a:cubicBezTo>
                  <a:cubicBezTo>
                    <a:pt x="102" y="162"/>
                    <a:pt x="28" y="186"/>
                    <a:pt x="14" y="250"/>
                  </a:cubicBezTo>
                  <a:cubicBezTo>
                    <a:pt x="0" y="313"/>
                    <a:pt x="4" y="376"/>
                    <a:pt x="35" y="443"/>
                  </a:cubicBezTo>
                  <a:cubicBezTo>
                    <a:pt x="67" y="510"/>
                    <a:pt x="155" y="517"/>
                    <a:pt x="183" y="601"/>
                  </a:cubicBezTo>
                  <a:cubicBezTo>
                    <a:pt x="191" y="625"/>
                    <a:pt x="193" y="723"/>
                    <a:pt x="192" y="851"/>
                  </a:cubicBezTo>
                  <a:cubicBezTo>
                    <a:pt x="452" y="851"/>
                    <a:pt x="452" y="851"/>
                    <a:pt x="452" y="851"/>
                  </a:cubicBezTo>
                  <a:cubicBezTo>
                    <a:pt x="450" y="684"/>
                    <a:pt x="452" y="553"/>
                    <a:pt x="464" y="5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7" name="Rechteck 6"/>
            <p:cNvSpPr/>
            <p:nvPr/>
          </p:nvSpPr>
          <p:spPr bwMode="gray">
            <a:xfrm>
              <a:off x="1099609"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8" name="Gruppieren 7"/>
          <p:cNvGrpSpPr/>
          <p:nvPr/>
        </p:nvGrpSpPr>
        <p:grpSpPr bwMode="gray">
          <a:xfrm>
            <a:off x="1943457" y="2471540"/>
            <a:ext cx="877547" cy="2158509"/>
            <a:chOff x="2600375" y="1528823"/>
            <a:chExt cx="1166759" cy="2869888"/>
          </a:xfrm>
        </p:grpSpPr>
        <p:sp>
          <p:nvSpPr>
            <p:cNvPr id="9" name="Freeform 8"/>
            <p:cNvSpPr>
              <a:spLocks noChangeAspect="1"/>
            </p:cNvSpPr>
            <p:nvPr/>
          </p:nvSpPr>
          <p:spPr bwMode="gray">
            <a:xfrm>
              <a:off x="2600375" y="1528823"/>
              <a:ext cx="1166759" cy="2869888"/>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0" name="Rechteck 9"/>
            <p:cNvSpPr/>
            <p:nvPr/>
          </p:nvSpPr>
          <p:spPr bwMode="gray">
            <a:xfrm>
              <a:off x="2805089"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10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11" name="Gruppieren 10"/>
          <p:cNvGrpSpPr/>
          <p:nvPr/>
        </p:nvGrpSpPr>
        <p:grpSpPr bwMode="gray">
          <a:xfrm>
            <a:off x="3161899" y="2458887"/>
            <a:ext cx="894665" cy="2171162"/>
            <a:chOff x="4220378" y="1512000"/>
            <a:chExt cx="1189519" cy="2886711"/>
          </a:xfrm>
        </p:grpSpPr>
        <p:sp>
          <p:nvSpPr>
            <p:cNvPr id="12" name="Freeform 10"/>
            <p:cNvSpPr>
              <a:spLocks noChangeAspect="1"/>
            </p:cNvSpPr>
            <p:nvPr/>
          </p:nvSpPr>
          <p:spPr bwMode="gray">
            <a:xfrm>
              <a:off x="4220378" y="1512000"/>
              <a:ext cx="1189519" cy="2886711"/>
            </a:xfrm>
            <a:custGeom>
              <a:avLst/>
              <a:gdLst>
                <a:gd name="T0" fmla="*/ 475 w 509"/>
                <a:gd name="T1" fmla="*/ 728 h 1235"/>
                <a:gd name="T2" fmla="*/ 495 w 509"/>
                <a:gd name="T3" fmla="*/ 489 h 1235"/>
                <a:gd name="T4" fmla="*/ 418 w 509"/>
                <a:gd name="T5" fmla="*/ 451 h 1235"/>
                <a:gd name="T6" fmla="*/ 309 w 509"/>
                <a:gd name="T7" fmla="*/ 394 h 1235"/>
                <a:gd name="T8" fmla="*/ 303 w 509"/>
                <a:gd name="T9" fmla="*/ 149 h 1235"/>
                <a:gd name="T10" fmla="*/ 230 w 509"/>
                <a:gd name="T11" fmla="*/ 41 h 1235"/>
                <a:gd name="T12" fmla="*/ 204 w 509"/>
                <a:gd name="T13" fmla="*/ 409 h 1235"/>
                <a:gd name="T14" fmla="*/ 113 w 509"/>
                <a:gd name="T15" fmla="*/ 194 h 1235"/>
                <a:gd name="T16" fmla="*/ 46 w 509"/>
                <a:gd name="T17" fmla="*/ 103 h 1235"/>
                <a:gd name="T18" fmla="*/ 92 w 509"/>
                <a:gd name="T19" fmla="*/ 391 h 1235"/>
                <a:gd name="T20" fmla="*/ 103 w 509"/>
                <a:gd name="T21" fmla="*/ 465 h 1235"/>
                <a:gd name="T22" fmla="*/ 81 w 509"/>
                <a:gd name="T23" fmla="*/ 509 h 1235"/>
                <a:gd name="T24" fmla="*/ 25 w 509"/>
                <a:gd name="T25" fmla="*/ 638 h 1235"/>
                <a:gd name="T26" fmla="*/ 24 w 509"/>
                <a:gd name="T27" fmla="*/ 692 h 1235"/>
                <a:gd name="T28" fmla="*/ 23 w 509"/>
                <a:gd name="T29" fmla="*/ 694 h 1235"/>
                <a:gd name="T30" fmla="*/ 25 w 509"/>
                <a:gd name="T31" fmla="*/ 698 h 1235"/>
                <a:gd name="T32" fmla="*/ 61 w 509"/>
                <a:gd name="T33" fmla="*/ 803 h 1235"/>
                <a:gd name="T34" fmla="*/ 120 w 509"/>
                <a:gd name="T35" fmla="*/ 890 h 1235"/>
                <a:gd name="T36" fmla="*/ 147 w 509"/>
                <a:gd name="T37" fmla="*/ 945 h 1235"/>
                <a:gd name="T38" fmla="*/ 157 w 509"/>
                <a:gd name="T39" fmla="*/ 1009 h 1235"/>
                <a:gd name="T40" fmla="*/ 152 w 509"/>
                <a:gd name="T41" fmla="*/ 1235 h 1235"/>
                <a:gd name="T42" fmla="*/ 423 w 509"/>
                <a:gd name="T43" fmla="*/ 1235 h 1235"/>
                <a:gd name="T44" fmla="*/ 425 w 509"/>
                <a:gd name="T45" fmla="*/ 900 h 1235"/>
                <a:gd name="T46" fmla="*/ 475 w 509"/>
                <a:gd name="T47" fmla="*/ 728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9" h="1235">
                  <a:moveTo>
                    <a:pt x="475" y="728"/>
                  </a:moveTo>
                  <a:cubicBezTo>
                    <a:pt x="506" y="616"/>
                    <a:pt x="509" y="546"/>
                    <a:pt x="495" y="489"/>
                  </a:cubicBezTo>
                  <a:cubicBezTo>
                    <a:pt x="481" y="433"/>
                    <a:pt x="418" y="451"/>
                    <a:pt x="418" y="451"/>
                  </a:cubicBezTo>
                  <a:cubicBezTo>
                    <a:pt x="395" y="366"/>
                    <a:pt x="310" y="426"/>
                    <a:pt x="309" y="394"/>
                  </a:cubicBezTo>
                  <a:cubicBezTo>
                    <a:pt x="308" y="323"/>
                    <a:pt x="291" y="273"/>
                    <a:pt x="303" y="149"/>
                  </a:cubicBezTo>
                  <a:cubicBezTo>
                    <a:pt x="317" y="0"/>
                    <a:pt x="241" y="13"/>
                    <a:pt x="230" y="41"/>
                  </a:cubicBezTo>
                  <a:cubicBezTo>
                    <a:pt x="206" y="103"/>
                    <a:pt x="239" y="426"/>
                    <a:pt x="204" y="409"/>
                  </a:cubicBezTo>
                  <a:cubicBezTo>
                    <a:pt x="169" y="391"/>
                    <a:pt x="144" y="268"/>
                    <a:pt x="113" y="194"/>
                  </a:cubicBezTo>
                  <a:cubicBezTo>
                    <a:pt x="82" y="120"/>
                    <a:pt x="92" y="78"/>
                    <a:pt x="46" y="103"/>
                  </a:cubicBezTo>
                  <a:cubicBezTo>
                    <a:pt x="0" y="127"/>
                    <a:pt x="49" y="289"/>
                    <a:pt x="92" y="391"/>
                  </a:cubicBezTo>
                  <a:cubicBezTo>
                    <a:pt x="105" y="423"/>
                    <a:pt x="108" y="432"/>
                    <a:pt x="103" y="465"/>
                  </a:cubicBezTo>
                  <a:cubicBezTo>
                    <a:pt x="96" y="486"/>
                    <a:pt x="86" y="500"/>
                    <a:pt x="81" y="509"/>
                  </a:cubicBezTo>
                  <a:cubicBezTo>
                    <a:pt x="71" y="529"/>
                    <a:pt x="32" y="583"/>
                    <a:pt x="25" y="638"/>
                  </a:cubicBezTo>
                  <a:cubicBezTo>
                    <a:pt x="23" y="656"/>
                    <a:pt x="23" y="674"/>
                    <a:pt x="24" y="692"/>
                  </a:cubicBezTo>
                  <a:cubicBezTo>
                    <a:pt x="23" y="694"/>
                    <a:pt x="23" y="694"/>
                    <a:pt x="23" y="694"/>
                  </a:cubicBezTo>
                  <a:cubicBezTo>
                    <a:pt x="24" y="695"/>
                    <a:pt x="24" y="697"/>
                    <a:pt x="25" y="698"/>
                  </a:cubicBezTo>
                  <a:cubicBezTo>
                    <a:pt x="28" y="733"/>
                    <a:pt x="40" y="768"/>
                    <a:pt x="61" y="803"/>
                  </a:cubicBezTo>
                  <a:cubicBezTo>
                    <a:pt x="87" y="846"/>
                    <a:pt x="92" y="854"/>
                    <a:pt x="120" y="890"/>
                  </a:cubicBezTo>
                  <a:cubicBezTo>
                    <a:pt x="131" y="908"/>
                    <a:pt x="140" y="927"/>
                    <a:pt x="147" y="945"/>
                  </a:cubicBezTo>
                  <a:cubicBezTo>
                    <a:pt x="150" y="960"/>
                    <a:pt x="154" y="982"/>
                    <a:pt x="157" y="1009"/>
                  </a:cubicBezTo>
                  <a:cubicBezTo>
                    <a:pt x="158" y="1054"/>
                    <a:pt x="156" y="1134"/>
                    <a:pt x="152" y="1235"/>
                  </a:cubicBezTo>
                  <a:cubicBezTo>
                    <a:pt x="423" y="1235"/>
                    <a:pt x="423" y="1235"/>
                    <a:pt x="423" y="1235"/>
                  </a:cubicBezTo>
                  <a:cubicBezTo>
                    <a:pt x="425" y="1017"/>
                    <a:pt x="425" y="922"/>
                    <a:pt x="425" y="900"/>
                  </a:cubicBezTo>
                  <a:cubicBezTo>
                    <a:pt x="425" y="855"/>
                    <a:pt x="443" y="841"/>
                    <a:pt x="475" y="72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3" name="Rechteck 12"/>
            <p:cNvSpPr/>
            <p:nvPr/>
          </p:nvSpPr>
          <p:spPr bwMode="gray">
            <a:xfrm>
              <a:off x="4436472"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20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14" name="Gruppieren 13"/>
          <p:cNvGrpSpPr/>
          <p:nvPr/>
        </p:nvGrpSpPr>
        <p:grpSpPr bwMode="gray">
          <a:xfrm>
            <a:off x="4492730" y="2458887"/>
            <a:ext cx="1269799" cy="2171162"/>
            <a:chOff x="5989811" y="1512000"/>
            <a:chExt cx="1688286" cy="2886711"/>
          </a:xfrm>
        </p:grpSpPr>
        <p:sp>
          <p:nvSpPr>
            <p:cNvPr id="15" name="Freeform 7"/>
            <p:cNvSpPr>
              <a:spLocks noChangeAspect="1"/>
            </p:cNvSpPr>
            <p:nvPr/>
          </p:nvSpPr>
          <p:spPr bwMode="gray">
            <a:xfrm>
              <a:off x="5989811" y="1512000"/>
              <a:ext cx="1688286" cy="2886711"/>
            </a:xfrm>
            <a:custGeom>
              <a:avLst/>
              <a:gdLst>
                <a:gd name="T0" fmla="*/ 353 w 722"/>
                <a:gd name="T1" fmla="*/ 974 h 1235"/>
                <a:gd name="T2" fmla="*/ 550 w 722"/>
                <a:gd name="T3" fmla="*/ 700 h 1235"/>
                <a:gd name="T4" fmla="*/ 673 w 722"/>
                <a:gd name="T5" fmla="*/ 528 h 1235"/>
                <a:gd name="T6" fmla="*/ 627 w 722"/>
                <a:gd name="T7" fmla="*/ 454 h 1235"/>
                <a:gd name="T8" fmla="*/ 476 w 722"/>
                <a:gd name="T9" fmla="*/ 598 h 1235"/>
                <a:gd name="T10" fmla="*/ 416 w 722"/>
                <a:gd name="T11" fmla="*/ 391 h 1235"/>
                <a:gd name="T12" fmla="*/ 462 w 722"/>
                <a:gd name="T13" fmla="*/ 103 h 1235"/>
                <a:gd name="T14" fmla="*/ 395 w 722"/>
                <a:gd name="T15" fmla="*/ 194 h 1235"/>
                <a:gd name="T16" fmla="*/ 304 w 722"/>
                <a:gd name="T17" fmla="*/ 409 h 1235"/>
                <a:gd name="T18" fmla="*/ 278 w 722"/>
                <a:gd name="T19" fmla="*/ 41 h 1235"/>
                <a:gd name="T20" fmla="*/ 205 w 722"/>
                <a:gd name="T21" fmla="*/ 149 h 1235"/>
                <a:gd name="T22" fmla="*/ 199 w 722"/>
                <a:gd name="T23" fmla="*/ 394 h 1235"/>
                <a:gd name="T24" fmla="*/ 90 w 722"/>
                <a:gd name="T25" fmla="*/ 451 h 1235"/>
                <a:gd name="T26" fmla="*/ 14 w 722"/>
                <a:gd name="T27" fmla="*/ 489 h 1235"/>
                <a:gd name="T28" fmla="*/ 34 w 722"/>
                <a:gd name="T29" fmla="*/ 728 h 1235"/>
                <a:gd name="T30" fmla="*/ 83 w 722"/>
                <a:gd name="T31" fmla="*/ 900 h 1235"/>
                <a:gd name="T32" fmla="*/ 85 w 722"/>
                <a:gd name="T33" fmla="*/ 1235 h 1235"/>
                <a:gd name="T34" fmla="*/ 356 w 722"/>
                <a:gd name="T35" fmla="*/ 1235 h 1235"/>
                <a:gd name="T36" fmla="*/ 353 w 722"/>
                <a:gd name="T37" fmla="*/ 974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2" h="1235">
                  <a:moveTo>
                    <a:pt x="353" y="974"/>
                  </a:moveTo>
                  <a:cubicBezTo>
                    <a:pt x="371" y="876"/>
                    <a:pt x="529" y="777"/>
                    <a:pt x="550" y="700"/>
                  </a:cubicBezTo>
                  <a:cubicBezTo>
                    <a:pt x="571" y="623"/>
                    <a:pt x="624" y="556"/>
                    <a:pt x="673" y="528"/>
                  </a:cubicBezTo>
                  <a:cubicBezTo>
                    <a:pt x="722" y="500"/>
                    <a:pt x="687" y="447"/>
                    <a:pt x="627" y="454"/>
                  </a:cubicBezTo>
                  <a:cubicBezTo>
                    <a:pt x="568" y="461"/>
                    <a:pt x="490" y="563"/>
                    <a:pt x="476" y="598"/>
                  </a:cubicBezTo>
                  <a:cubicBezTo>
                    <a:pt x="462" y="633"/>
                    <a:pt x="374" y="493"/>
                    <a:pt x="416" y="391"/>
                  </a:cubicBezTo>
                  <a:cubicBezTo>
                    <a:pt x="459" y="289"/>
                    <a:pt x="508" y="127"/>
                    <a:pt x="462" y="103"/>
                  </a:cubicBezTo>
                  <a:cubicBezTo>
                    <a:pt x="416" y="78"/>
                    <a:pt x="426" y="120"/>
                    <a:pt x="395" y="194"/>
                  </a:cubicBezTo>
                  <a:cubicBezTo>
                    <a:pt x="364" y="268"/>
                    <a:pt x="339" y="391"/>
                    <a:pt x="304" y="409"/>
                  </a:cubicBezTo>
                  <a:cubicBezTo>
                    <a:pt x="269" y="426"/>
                    <a:pt x="302" y="103"/>
                    <a:pt x="278" y="41"/>
                  </a:cubicBezTo>
                  <a:cubicBezTo>
                    <a:pt x="267" y="13"/>
                    <a:pt x="191" y="0"/>
                    <a:pt x="205" y="149"/>
                  </a:cubicBezTo>
                  <a:cubicBezTo>
                    <a:pt x="217" y="273"/>
                    <a:pt x="200" y="323"/>
                    <a:pt x="199" y="394"/>
                  </a:cubicBezTo>
                  <a:cubicBezTo>
                    <a:pt x="198" y="426"/>
                    <a:pt x="113" y="366"/>
                    <a:pt x="90" y="451"/>
                  </a:cubicBezTo>
                  <a:cubicBezTo>
                    <a:pt x="90" y="451"/>
                    <a:pt x="28" y="433"/>
                    <a:pt x="14" y="489"/>
                  </a:cubicBezTo>
                  <a:cubicBezTo>
                    <a:pt x="0" y="546"/>
                    <a:pt x="2" y="616"/>
                    <a:pt x="34" y="728"/>
                  </a:cubicBezTo>
                  <a:cubicBezTo>
                    <a:pt x="65" y="841"/>
                    <a:pt x="83" y="855"/>
                    <a:pt x="83" y="900"/>
                  </a:cubicBezTo>
                  <a:cubicBezTo>
                    <a:pt x="83" y="922"/>
                    <a:pt x="84" y="1017"/>
                    <a:pt x="85" y="1235"/>
                  </a:cubicBezTo>
                  <a:cubicBezTo>
                    <a:pt x="356" y="1235"/>
                    <a:pt x="356" y="1235"/>
                    <a:pt x="356" y="1235"/>
                  </a:cubicBezTo>
                  <a:cubicBezTo>
                    <a:pt x="351" y="1098"/>
                    <a:pt x="349" y="998"/>
                    <a:pt x="353" y="974"/>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6" name="Rechteck 15"/>
            <p:cNvSpPr/>
            <p:nvPr/>
          </p:nvSpPr>
          <p:spPr bwMode="gray">
            <a:xfrm>
              <a:off x="618077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30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17" name="Gruppieren 16"/>
          <p:cNvGrpSpPr/>
          <p:nvPr/>
        </p:nvGrpSpPr>
        <p:grpSpPr bwMode="gray">
          <a:xfrm>
            <a:off x="6112349" y="2499080"/>
            <a:ext cx="994247" cy="2130969"/>
            <a:chOff x="8143206" y="1565440"/>
            <a:chExt cx="1321920" cy="2833271"/>
          </a:xfrm>
        </p:grpSpPr>
        <p:sp>
          <p:nvSpPr>
            <p:cNvPr id="18" name="Freeform 11"/>
            <p:cNvSpPr>
              <a:spLocks noChangeAspect="1"/>
            </p:cNvSpPr>
            <p:nvPr/>
          </p:nvSpPr>
          <p:spPr bwMode="gray">
            <a:xfrm>
              <a:off x="8143206" y="1565440"/>
              <a:ext cx="1321920" cy="2833271"/>
            </a:xfrm>
            <a:custGeom>
              <a:avLst/>
              <a:gdLst>
                <a:gd name="T0" fmla="*/ 444 w 592"/>
                <a:gd name="T1" fmla="*/ 817 h 1212"/>
                <a:gd name="T2" fmla="*/ 472 w 592"/>
                <a:gd name="T3" fmla="*/ 520 h 1212"/>
                <a:gd name="T4" fmla="*/ 555 w 592"/>
                <a:gd name="T5" fmla="*/ 273 h 1212"/>
                <a:gd name="T6" fmla="*/ 519 w 592"/>
                <a:gd name="T7" fmla="*/ 215 h 1212"/>
                <a:gd name="T8" fmla="*/ 434 w 592"/>
                <a:gd name="T9" fmla="*/ 425 h 1212"/>
                <a:gd name="T10" fmla="*/ 420 w 592"/>
                <a:gd name="T11" fmla="*/ 324 h 1212"/>
                <a:gd name="T12" fmla="*/ 431 w 592"/>
                <a:gd name="T13" fmla="*/ 71 h 1212"/>
                <a:gd name="T14" fmla="*/ 357 w 592"/>
                <a:gd name="T15" fmla="*/ 151 h 1212"/>
                <a:gd name="T16" fmla="*/ 311 w 592"/>
                <a:gd name="T17" fmla="*/ 404 h 1212"/>
                <a:gd name="T18" fmla="*/ 283 w 592"/>
                <a:gd name="T19" fmla="*/ 208 h 1212"/>
                <a:gd name="T20" fmla="*/ 262 w 592"/>
                <a:gd name="T21" fmla="*/ 0 h 1212"/>
                <a:gd name="T22" fmla="*/ 209 w 592"/>
                <a:gd name="T23" fmla="*/ 204 h 1212"/>
                <a:gd name="T24" fmla="*/ 195 w 592"/>
                <a:gd name="T25" fmla="*/ 401 h 1212"/>
                <a:gd name="T26" fmla="*/ 97 w 592"/>
                <a:gd name="T27" fmla="*/ 113 h 1212"/>
                <a:gd name="T28" fmla="*/ 34 w 592"/>
                <a:gd name="T29" fmla="*/ 165 h 1212"/>
                <a:gd name="T30" fmla="*/ 91 w 592"/>
                <a:gd name="T31" fmla="*/ 457 h 1212"/>
                <a:gd name="T32" fmla="*/ 46 w 592"/>
                <a:gd name="T33" fmla="*/ 570 h 1212"/>
                <a:gd name="T34" fmla="*/ 44 w 592"/>
                <a:gd name="T35" fmla="*/ 569 h 1212"/>
                <a:gd name="T36" fmla="*/ 45 w 592"/>
                <a:gd name="T37" fmla="*/ 571 h 1212"/>
                <a:gd name="T38" fmla="*/ 3 w 592"/>
                <a:gd name="T39" fmla="*/ 742 h 1212"/>
                <a:gd name="T40" fmla="*/ 155 w 592"/>
                <a:gd name="T41" fmla="*/ 966 h 1212"/>
                <a:gd name="T42" fmla="*/ 162 w 592"/>
                <a:gd name="T43" fmla="*/ 1212 h 1212"/>
                <a:gd name="T44" fmla="*/ 398 w 592"/>
                <a:gd name="T45" fmla="*/ 1212 h 1212"/>
                <a:gd name="T46" fmla="*/ 386 w 592"/>
                <a:gd name="T47" fmla="*/ 933 h 1212"/>
                <a:gd name="T48" fmla="*/ 444 w 592"/>
                <a:gd name="T49" fmla="*/ 817 h 1212"/>
                <a:gd name="connsiteX0" fmla="*/ 7450 w 9555"/>
                <a:gd name="connsiteY0" fmla="*/ 6741 h 10000"/>
                <a:gd name="connsiteX1" fmla="*/ 7923 w 9555"/>
                <a:gd name="connsiteY1" fmla="*/ 4290 h 10000"/>
                <a:gd name="connsiteX2" fmla="*/ 9325 w 9555"/>
                <a:gd name="connsiteY2" fmla="*/ 2252 h 10000"/>
                <a:gd name="connsiteX3" fmla="*/ 8717 w 9555"/>
                <a:gd name="connsiteY3" fmla="*/ 1774 h 10000"/>
                <a:gd name="connsiteX4" fmla="*/ 7281 w 9555"/>
                <a:gd name="connsiteY4" fmla="*/ 3507 h 10000"/>
                <a:gd name="connsiteX5" fmla="*/ 7045 w 9555"/>
                <a:gd name="connsiteY5" fmla="*/ 2673 h 10000"/>
                <a:gd name="connsiteX6" fmla="*/ 7230 w 9555"/>
                <a:gd name="connsiteY6" fmla="*/ 586 h 10000"/>
                <a:gd name="connsiteX7" fmla="*/ 5980 w 9555"/>
                <a:gd name="connsiteY7" fmla="*/ 1246 h 10000"/>
                <a:gd name="connsiteX8" fmla="*/ 5203 w 9555"/>
                <a:gd name="connsiteY8" fmla="*/ 3333 h 10000"/>
                <a:gd name="connsiteX9" fmla="*/ 4730 w 9555"/>
                <a:gd name="connsiteY9" fmla="*/ 1716 h 10000"/>
                <a:gd name="connsiteX10" fmla="*/ 4376 w 9555"/>
                <a:gd name="connsiteY10" fmla="*/ 0 h 10000"/>
                <a:gd name="connsiteX11" fmla="*/ 3480 w 9555"/>
                <a:gd name="connsiteY11" fmla="*/ 1683 h 10000"/>
                <a:gd name="connsiteX12" fmla="*/ 3244 w 9555"/>
                <a:gd name="connsiteY12" fmla="*/ 3309 h 10000"/>
                <a:gd name="connsiteX13" fmla="*/ 1589 w 9555"/>
                <a:gd name="connsiteY13" fmla="*/ 932 h 10000"/>
                <a:gd name="connsiteX14" fmla="*/ 524 w 9555"/>
                <a:gd name="connsiteY14" fmla="*/ 1361 h 10000"/>
                <a:gd name="connsiteX15" fmla="*/ 1487 w 9555"/>
                <a:gd name="connsiteY15" fmla="*/ 3771 h 10000"/>
                <a:gd name="connsiteX16" fmla="*/ 727 w 9555"/>
                <a:gd name="connsiteY16" fmla="*/ 4703 h 10000"/>
                <a:gd name="connsiteX17" fmla="*/ 693 w 9555"/>
                <a:gd name="connsiteY17" fmla="*/ 4695 h 10000"/>
                <a:gd name="connsiteX18" fmla="*/ 506 w 9555"/>
                <a:gd name="connsiteY18" fmla="*/ 4401 h 10000"/>
                <a:gd name="connsiteX19" fmla="*/ 1 w 9555"/>
                <a:gd name="connsiteY19" fmla="*/ 6122 h 10000"/>
                <a:gd name="connsiteX20" fmla="*/ 2568 w 9555"/>
                <a:gd name="connsiteY20" fmla="*/ 7970 h 10000"/>
                <a:gd name="connsiteX21" fmla="*/ 2686 w 9555"/>
                <a:gd name="connsiteY21" fmla="*/ 10000 h 10000"/>
                <a:gd name="connsiteX22" fmla="*/ 6673 w 9555"/>
                <a:gd name="connsiteY22" fmla="*/ 10000 h 10000"/>
                <a:gd name="connsiteX23" fmla="*/ 6470 w 9555"/>
                <a:gd name="connsiteY23" fmla="*/ 7698 h 10000"/>
                <a:gd name="connsiteX24" fmla="*/ 7450 w 9555"/>
                <a:gd name="connsiteY24" fmla="*/ 6741 h 10000"/>
                <a:gd name="connsiteX0" fmla="*/ 7865 w 10068"/>
                <a:gd name="connsiteY0" fmla="*/ 6741 h 10000"/>
                <a:gd name="connsiteX1" fmla="*/ 8360 w 10068"/>
                <a:gd name="connsiteY1" fmla="*/ 4290 h 10000"/>
                <a:gd name="connsiteX2" fmla="*/ 9827 w 10068"/>
                <a:gd name="connsiteY2" fmla="*/ 2252 h 10000"/>
                <a:gd name="connsiteX3" fmla="*/ 9191 w 10068"/>
                <a:gd name="connsiteY3" fmla="*/ 1774 h 10000"/>
                <a:gd name="connsiteX4" fmla="*/ 7688 w 10068"/>
                <a:gd name="connsiteY4" fmla="*/ 3507 h 10000"/>
                <a:gd name="connsiteX5" fmla="*/ 7441 w 10068"/>
                <a:gd name="connsiteY5" fmla="*/ 2673 h 10000"/>
                <a:gd name="connsiteX6" fmla="*/ 7635 w 10068"/>
                <a:gd name="connsiteY6" fmla="*/ 586 h 10000"/>
                <a:gd name="connsiteX7" fmla="*/ 6327 w 10068"/>
                <a:gd name="connsiteY7" fmla="*/ 1246 h 10000"/>
                <a:gd name="connsiteX8" fmla="*/ 5513 w 10068"/>
                <a:gd name="connsiteY8" fmla="*/ 3333 h 10000"/>
                <a:gd name="connsiteX9" fmla="*/ 5018 w 10068"/>
                <a:gd name="connsiteY9" fmla="*/ 1716 h 10000"/>
                <a:gd name="connsiteX10" fmla="*/ 4648 w 10068"/>
                <a:gd name="connsiteY10" fmla="*/ 0 h 10000"/>
                <a:gd name="connsiteX11" fmla="*/ 3710 w 10068"/>
                <a:gd name="connsiteY11" fmla="*/ 1683 h 10000"/>
                <a:gd name="connsiteX12" fmla="*/ 3463 w 10068"/>
                <a:gd name="connsiteY12" fmla="*/ 3309 h 10000"/>
                <a:gd name="connsiteX13" fmla="*/ 1731 w 10068"/>
                <a:gd name="connsiteY13" fmla="*/ 932 h 10000"/>
                <a:gd name="connsiteX14" fmla="*/ 616 w 10068"/>
                <a:gd name="connsiteY14" fmla="*/ 1361 h 10000"/>
                <a:gd name="connsiteX15" fmla="*/ 1624 w 10068"/>
                <a:gd name="connsiteY15" fmla="*/ 3771 h 10000"/>
                <a:gd name="connsiteX16" fmla="*/ 829 w 10068"/>
                <a:gd name="connsiteY16" fmla="*/ 4703 h 10000"/>
                <a:gd name="connsiteX17" fmla="*/ 793 w 10068"/>
                <a:gd name="connsiteY17" fmla="*/ 4695 h 10000"/>
                <a:gd name="connsiteX18" fmla="*/ 69 w 10068"/>
                <a:gd name="connsiteY18" fmla="*/ 6122 h 10000"/>
                <a:gd name="connsiteX19" fmla="*/ 2756 w 10068"/>
                <a:gd name="connsiteY19" fmla="*/ 7970 h 10000"/>
                <a:gd name="connsiteX20" fmla="*/ 2879 w 10068"/>
                <a:gd name="connsiteY20" fmla="*/ 10000 h 10000"/>
                <a:gd name="connsiteX21" fmla="*/ 7052 w 10068"/>
                <a:gd name="connsiteY21" fmla="*/ 10000 h 10000"/>
                <a:gd name="connsiteX22" fmla="*/ 6839 w 10068"/>
                <a:gd name="connsiteY22" fmla="*/ 7698 h 10000"/>
                <a:gd name="connsiteX23" fmla="*/ 7865 w 10068"/>
                <a:gd name="connsiteY23" fmla="*/ 6741 h 10000"/>
                <a:gd name="connsiteX0" fmla="*/ 7886 w 10089"/>
                <a:gd name="connsiteY0" fmla="*/ 6741 h 10000"/>
                <a:gd name="connsiteX1" fmla="*/ 8381 w 10089"/>
                <a:gd name="connsiteY1" fmla="*/ 4290 h 10000"/>
                <a:gd name="connsiteX2" fmla="*/ 9848 w 10089"/>
                <a:gd name="connsiteY2" fmla="*/ 2252 h 10000"/>
                <a:gd name="connsiteX3" fmla="*/ 9212 w 10089"/>
                <a:gd name="connsiteY3" fmla="*/ 1774 h 10000"/>
                <a:gd name="connsiteX4" fmla="*/ 7709 w 10089"/>
                <a:gd name="connsiteY4" fmla="*/ 3507 h 10000"/>
                <a:gd name="connsiteX5" fmla="*/ 7462 w 10089"/>
                <a:gd name="connsiteY5" fmla="*/ 2673 h 10000"/>
                <a:gd name="connsiteX6" fmla="*/ 7656 w 10089"/>
                <a:gd name="connsiteY6" fmla="*/ 586 h 10000"/>
                <a:gd name="connsiteX7" fmla="*/ 6348 w 10089"/>
                <a:gd name="connsiteY7" fmla="*/ 1246 h 10000"/>
                <a:gd name="connsiteX8" fmla="*/ 5534 w 10089"/>
                <a:gd name="connsiteY8" fmla="*/ 3333 h 10000"/>
                <a:gd name="connsiteX9" fmla="*/ 5039 w 10089"/>
                <a:gd name="connsiteY9" fmla="*/ 1716 h 10000"/>
                <a:gd name="connsiteX10" fmla="*/ 4669 w 10089"/>
                <a:gd name="connsiteY10" fmla="*/ 0 h 10000"/>
                <a:gd name="connsiteX11" fmla="*/ 3731 w 10089"/>
                <a:gd name="connsiteY11" fmla="*/ 1683 h 10000"/>
                <a:gd name="connsiteX12" fmla="*/ 3484 w 10089"/>
                <a:gd name="connsiteY12" fmla="*/ 3309 h 10000"/>
                <a:gd name="connsiteX13" fmla="*/ 1752 w 10089"/>
                <a:gd name="connsiteY13" fmla="*/ 932 h 10000"/>
                <a:gd name="connsiteX14" fmla="*/ 637 w 10089"/>
                <a:gd name="connsiteY14" fmla="*/ 1361 h 10000"/>
                <a:gd name="connsiteX15" fmla="*/ 1645 w 10089"/>
                <a:gd name="connsiteY15" fmla="*/ 3771 h 10000"/>
                <a:gd name="connsiteX16" fmla="*/ 850 w 10089"/>
                <a:gd name="connsiteY16" fmla="*/ 4703 h 10000"/>
                <a:gd name="connsiteX17" fmla="*/ 814 w 10089"/>
                <a:gd name="connsiteY17" fmla="*/ 4695 h 10000"/>
                <a:gd name="connsiteX18" fmla="*/ 542 w 10089"/>
                <a:gd name="connsiteY18" fmla="*/ 4371 h 10000"/>
                <a:gd name="connsiteX19" fmla="*/ 90 w 10089"/>
                <a:gd name="connsiteY19" fmla="*/ 6122 h 10000"/>
                <a:gd name="connsiteX20" fmla="*/ 2777 w 10089"/>
                <a:gd name="connsiteY20" fmla="*/ 7970 h 10000"/>
                <a:gd name="connsiteX21" fmla="*/ 2900 w 10089"/>
                <a:gd name="connsiteY21" fmla="*/ 10000 h 10000"/>
                <a:gd name="connsiteX22" fmla="*/ 7073 w 10089"/>
                <a:gd name="connsiteY22" fmla="*/ 10000 h 10000"/>
                <a:gd name="connsiteX23" fmla="*/ 6860 w 10089"/>
                <a:gd name="connsiteY23" fmla="*/ 7698 h 10000"/>
                <a:gd name="connsiteX24" fmla="*/ 7886 w 10089"/>
                <a:gd name="connsiteY24" fmla="*/ 6741 h 10000"/>
                <a:gd name="connsiteX0" fmla="*/ 7866 w 10069"/>
                <a:gd name="connsiteY0" fmla="*/ 6741 h 10000"/>
                <a:gd name="connsiteX1" fmla="*/ 8361 w 10069"/>
                <a:gd name="connsiteY1" fmla="*/ 4290 h 10000"/>
                <a:gd name="connsiteX2" fmla="*/ 9828 w 10069"/>
                <a:gd name="connsiteY2" fmla="*/ 2252 h 10000"/>
                <a:gd name="connsiteX3" fmla="*/ 9192 w 10069"/>
                <a:gd name="connsiteY3" fmla="*/ 1774 h 10000"/>
                <a:gd name="connsiteX4" fmla="*/ 7689 w 10069"/>
                <a:gd name="connsiteY4" fmla="*/ 3507 h 10000"/>
                <a:gd name="connsiteX5" fmla="*/ 7442 w 10069"/>
                <a:gd name="connsiteY5" fmla="*/ 2673 h 10000"/>
                <a:gd name="connsiteX6" fmla="*/ 7636 w 10069"/>
                <a:gd name="connsiteY6" fmla="*/ 586 h 10000"/>
                <a:gd name="connsiteX7" fmla="*/ 6328 w 10069"/>
                <a:gd name="connsiteY7" fmla="*/ 1246 h 10000"/>
                <a:gd name="connsiteX8" fmla="*/ 5514 w 10069"/>
                <a:gd name="connsiteY8" fmla="*/ 3333 h 10000"/>
                <a:gd name="connsiteX9" fmla="*/ 5019 w 10069"/>
                <a:gd name="connsiteY9" fmla="*/ 1716 h 10000"/>
                <a:gd name="connsiteX10" fmla="*/ 4649 w 10069"/>
                <a:gd name="connsiteY10" fmla="*/ 0 h 10000"/>
                <a:gd name="connsiteX11" fmla="*/ 3711 w 10069"/>
                <a:gd name="connsiteY11" fmla="*/ 1683 h 10000"/>
                <a:gd name="connsiteX12" fmla="*/ 3464 w 10069"/>
                <a:gd name="connsiteY12" fmla="*/ 3309 h 10000"/>
                <a:gd name="connsiteX13" fmla="*/ 1732 w 10069"/>
                <a:gd name="connsiteY13" fmla="*/ 932 h 10000"/>
                <a:gd name="connsiteX14" fmla="*/ 617 w 10069"/>
                <a:gd name="connsiteY14" fmla="*/ 1361 h 10000"/>
                <a:gd name="connsiteX15" fmla="*/ 1625 w 10069"/>
                <a:gd name="connsiteY15" fmla="*/ 3771 h 10000"/>
                <a:gd name="connsiteX16" fmla="*/ 830 w 10069"/>
                <a:gd name="connsiteY16" fmla="*/ 4703 h 10000"/>
                <a:gd name="connsiteX17" fmla="*/ 794 w 10069"/>
                <a:gd name="connsiteY17" fmla="*/ 4695 h 10000"/>
                <a:gd name="connsiteX18" fmla="*/ 70 w 10069"/>
                <a:gd name="connsiteY18" fmla="*/ 6122 h 10000"/>
                <a:gd name="connsiteX19" fmla="*/ 2757 w 10069"/>
                <a:gd name="connsiteY19" fmla="*/ 7970 h 10000"/>
                <a:gd name="connsiteX20" fmla="*/ 2880 w 10069"/>
                <a:gd name="connsiteY20" fmla="*/ 10000 h 10000"/>
                <a:gd name="connsiteX21" fmla="*/ 7053 w 10069"/>
                <a:gd name="connsiteY21" fmla="*/ 10000 h 10000"/>
                <a:gd name="connsiteX22" fmla="*/ 6840 w 10069"/>
                <a:gd name="connsiteY22" fmla="*/ 7698 h 10000"/>
                <a:gd name="connsiteX23" fmla="*/ 7866 w 10069"/>
                <a:gd name="connsiteY23" fmla="*/ 6741 h 10000"/>
                <a:gd name="connsiteX0" fmla="*/ 7895 w 10098"/>
                <a:gd name="connsiteY0" fmla="*/ 6741 h 10000"/>
                <a:gd name="connsiteX1" fmla="*/ 8390 w 10098"/>
                <a:gd name="connsiteY1" fmla="*/ 4290 h 10000"/>
                <a:gd name="connsiteX2" fmla="*/ 9857 w 10098"/>
                <a:gd name="connsiteY2" fmla="*/ 2252 h 10000"/>
                <a:gd name="connsiteX3" fmla="*/ 9221 w 10098"/>
                <a:gd name="connsiteY3" fmla="*/ 1774 h 10000"/>
                <a:gd name="connsiteX4" fmla="*/ 7718 w 10098"/>
                <a:gd name="connsiteY4" fmla="*/ 3507 h 10000"/>
                <a:gd name="connsiteX5" fmla="*/ 7471 w 10098"/>
                <a:gd name="connsiteY5" fmla="*/ 2673 h 10000"/>
                <a:gd name="connsiteX6" fmla="*/ 7665 w 10098"/>
                <a:gd name="connsiteY6" fmla="*/ 586 h 10000"/>
                <a:gd name="connsiteX7" fmla="*/ 6357 w 10098"/>
                <a:gd name="connsiteY7" fmla="*/ 1246 h 10000"/>
                <a:gd name="connsiteX8" fmla="*/ 5543 w 10098"/>
                <a:gd name="connsiteY8" fmla="*/ 3333 h 10000"/>
                <a:gd name="connsiteX9" fmla="*/ 5048 w 10098"/>
                <a:gd name="connsiteY9" fmla="*/ 1716 h 10000"/>
                <a:gd name="connsiteX10" fmla="*/ 4678 w 10098"/>
                <a:gd name="connsiteY10" fmla="*/ 0 h 10000"/>
                <a:gd name="connsiteX11" fmla="*/ 3740 w 10098"/>
                <a:gd name="connsiteY11" fmla="*/ 1683 h 10000"/>
                <a:gd name="connsiteX12" fmla="*/ 3493 w 10098"/>
                <a:gd name="connsiteY12" fmla="*/ 3309 h 10000"/>
                <a:gd name="connsiteX13" fmla="*/ 1761 w 10098"/>
                <a:gd name="connsiteY13" fmla="*/ 932 h 10000"/>
                <a:gd name="connsiteX14" fmla="*/ 646 w 10098"/>
                <a:gd name="connsiteY14" fmla="*/ 1361 h 10000"/>
                <a:gd name="connsiteX15" fmla="*/ 1654 w 10098"/>
                <a:gd name="connsiteY15" fmla="*/ 3771 h 10000"/>
                <a:gd name="connsiteX16" fmla="*/ 859 w 10098"/>
                <a:gd name="connsiteY16" fmla="*/ 4703 h 10000"/>
                <a:gd name="connsiteX17" fmla="*/ 468 w 10098"/>
                <a:gd name="connsiteY17" fmla="*/ 4518 h 10000"/>
                <a:gd name="connsiteX18" fmla="*/ 99 w 10098"/>
                <a:gd name="connsiteY18" fmla="*/ 6122 h 10000"/>
                <a:gd name="connsiteX19" fmla="*/ 2786 w 10098"/>
                <a:gd name="connsiteY19" fmla="*/ 7970 h 10000"/>
                <a:gd name="connsiteX20" fmla="*/ 2909 w 10098"/>
                <a:gd name="connsiteY20" fmla="*/ 10000 h 10000"/>
                <a:gd name="connsiteX21" fmla="*/ 7082 w 10098"/>
                <a:gd name="connsiteY21" fmla="*/ 10000 h 10000"/>
                <a:gd name="connsiteX22" fmla="*/ 6869 w 10098"/>
                <a:gd name="connsiteY22" fmla="*/ 7698 h 10000"/>
                <a:gd name="connsiteX23" fmla="*/ 7895 w 10098"/>
                <a:gd name="connsiteY23" fmla="*/ 6741 h 10000"/>
                <a:gd name="connsiteX0" fmla="*/ 7870 w 10073"/>
                <a:gd name="connsiteY0" fmla="*/ 6741 h 10000"/>
                <a:gd name="connsiteX1" fmla="*/ 8365 w 10073"/>
                <a:gd name="connsiteY1" fmla="*/ 4290 h 10000"/>
                <a:gd name="connsiteX2" fmla="*/ 9832 w 10073"/>
                <a:gd name="connsiteY2" fmla="*/ 2252 h 10000"/>
                <a:gd name="connsiteX3" fmla="*/ 9196 w 10073"/>
                <a:gd name="connsiteY3" fmla="*/ 1774 h 10000"/>
                <a:gd name="connsiteX4" fmla="*/ 7693 w 10073"/>
                <a:gd name="connsiteY4" fmla="*/ 3507 h 10000"/>
                <a:gd name="connsiteX5" fmla="*/ 7446 w 10073"/>
                <a:gd name="connsiteY5" fmla="*/ 2673 h 10000"/>
                <a:gd name="connsiteX6" fmla="*/ 7640 w 10073"/>
                <a:gd name="connsiteY6" fmla="*/ 586 h 10000"/>
                <a:gd name="connsiteX7" fmla="*/ 6332 w 10073"/>
                <a:gd name="connsiteY7" fmla="*/ 1246 h 10000"/>
                <a:gd name="connsiteX8" fmla="*/ 5518 w 10073"/>
                <a:gd name="connsiteY8" fmla="*/ 3333 h 10000"/>
                <a:gd name="connsiteX9" fmla="*/ 5023 w 10073"/>
                <a:gd name="connsiteY9" fmla="*/ 1716 h 10000"/>
                <a:gd name="connsiteX10" fmla="*/ 4653 w 10073"/>
                <a:gd name="connsiteY10" fmla="*/ 0 h 10000"/>
                <a:gd name="connsiteX11" fmla="*/ 3715 w 10073"/>
                <a:gd name="connsiteY11" fmla="*/ 1683 h 10000"/>
                <a:gd name="connsiteX12" fmla="*/ 3468 w 10073"/>
                <a:gd name="connsiteY12" fmla="*/ 3309 h 10000"/>
                <a:gd name="connsiteX13" fmla="*/ 1736 w 10073"/>
                <a:gd name="connsiteY13" fmla="*/ 932 h 10000"/>
                <a:gd name="connsiteX14" fmla="*/ 621 w 10073"/>
                <a:gd name="connsiteY14" fmla="*/ 1361 h 10000"/>
                <a:gd name="connsiteX15" fmla="*/ 1629 w 10073"/>
                <a:gd name="connsiteY15" fmla="*/ 3771 h 10000"/>
                <a:gd name="connsiteX16" fmla="*/ 834 w 10073"/>
                <a:gd name="connsiteY16" fmla="*/ 4703 h 10000"/>
                <a:gd name="connsiteX17" fmla="*/ 74 w 10073"/>
                <a:gd name="connsiteY17" fmla="*/ 6122 h 10000"/>
                <a:gd name="connsiteX18" fmla="*/ 2761 w 10073"/>
                <a:gd name="connsiteY18" fmla="*/ 7970 h 10000"/>
                <a:gd name="connsiteX19" fmla="*/ 2884 w 10073"/>
                <a:gd name="connsiteY19" fmla="*/ 10000 h 10000"/>
                <a:gd name="connsiteX20" fmla="*/ 7057 w 10073"/>
                <a:gd name="connsiteY20" fmla="*/ 10000 h 10000"/>
                <a:gd name="connsiteX21" fmla="*/ 6844 w 10073"/>
                <a:gd name="connsiteY21" fmla="*/ 7698 h 10000"/>
                <a:gd name="connsiteX22" fmla="*/ 7870 w 10073"/>
                <a:gd name="connsiteY22" fmla="*/ 6741 h 10000"/>
                <a:gd name="connsiteX0" fmla="*/ 7912 w 10115"/>
                <a:gd name="connsiteY0" fmla="*/ 6741 h 10000"/>
                <a:gd name="connsiteX1" fmla="*/ 8407 w 10115"/>
                <a:gd name="connsiteY1" fmla="*/ 4290 h 10000"/>
                <a:gd name="connsiteX2" fmla="*/ 9874 w 10115"/>
                <a:gd name="connsiteY2" fmla="*/ 2252 h 10000"/>
                <a:gd name="connsiteX3" fmla="*/ 9238 w 10115"/>
                <a:gd name="connsiteY3" fmla="*/ 1774 h 10000"/>
                <a:gd name="connsiteX4" fmla="*/ 7735 w 10115"/>
                <a:gd name="connsiteY4" fmla="*/ 3507 h 10000"/>
                <a:gd name="connsiteX5" fmla="*/ 7488 w 10115"/>
                <a:gd name="connsiteY5" fmla="*/ 2673 h 10000"/>
                <a:gd name="connsiteX6" fmla="*/ 7682 w 10115"/>
                <a:gd name="connsiteY6" fmla="*/ 586 h 10000"/>
                <a:gd name="connsiteX7" fmla="*/ 6374 w 10115"/>
                <a:gd name="connsiteY7" fmla="*/ 1246 h 10000"/>
                <a:gd name="connsiteX8" fmla="*/ 5560 w 10115"/>
                <a:gd name="connsiteY8" fmla="*/ 3333 h 10000"/>
                <a:gd name="connsiteX9" fmla="*/ 5065 w 10115"/>
                <a:gd name="connsiteY9" fmla="*/ 1716 h 10000"/>
                <a:gd name="connsiteX10" fmla="*/ 4695 w 10115"/>
                <a:gd name="connsiteY10" fmla="*/ 0 h 10000"/>
                <a:gd name="connsiteX11" fmla="*/ 3757 w 10115"/>
                <a:gd name="connsiteY11" fmla="*/ 1683 h 10000"/>
                <a:gd name="connsiteX12" fmla="*/ 3510 w 10115"/>
                <a:gd name="connsiteY12" fmla="*/ 3309 h 10000"/>
                <a:gd name="connsiteX13" fmla="*/ 1778 w 10115"/>
                <a:gd name="connsiteY13" fmla="*/ 932 h 10000"/>
                <a:gd name="connsiteX14" fmla="*/ 663 w 10115"/>
                <a:gd name="connsiteY14" fmla="*/ 1361 h 10000"/>
                <a:gd name="connsiteX15" fmla="*/ 1671 w 10115"/>
                <a:gd name="connsiteY15" fmla="*/ 3771 h 10000"/>
                <a:gd name="connsiteX16" fmla="*/ 473 w 10115"/>
                <a:gd name="connsiteY16" fmla="*/ 4493 h 10000"/>
                <a:gd name="connsiteX17" fmla="*/ 116 w 10115"/>
                <a:gd name="connsiteY17" fmla="*/ 6122 h 10000"/>
                <a:gd name="connsiteX18" fmla="*/ 2803 w 10115"/>
                <a:gd name="connsiteY18" fmla="*/ 7970 h 10000"/>
                <a:gd name="connsiteX19" fmla="*/ 2926 w 10115"/>
                <a:gd name="connsiteY19" fmla="*/ 10000 h 10000"/>
                <a:gd name="connsiteX20" fmla="*/ 7099 w 10115"/>
                <a:gd name="connsiteY20" fmla="*/ 10000 h 10000"/>
                <a:gd name="connsiteX21" fmla="*/ 6886 w 10115"/>
                <a:gd name="connsiteY21" fmla="*/ 7698 h 10000"/>
                <a:gd name="connsiteX22" fmla="*/ 7912 w 10115"/>
                <a:gd name="connsiteY22" fmla="*/ 6741 h 10000"/>
                <a:gd name="connsiteX0" fmla="*/ 7999 w 10202"/>
                <a:gd name="connsiteY0" fmla="*/ 6741 h 10000"/>
                <a:gd name="connsiteX1" fmla="*/ 8494 w 10202"/>
                <a:gd name="connsiteY1" fmla="*/ 4290 h 10000"/>
                <a:gd name="connsiteX2" fmla="*/ 9961 w 10202"/>
                <a:gd name="connsiteY2" fmla="*/ 2252 h 10000"/>
                <a:gd name="connsiteX3" fmla="*/ 9325 w 10202"/>
                <a:gd name="connsiteY3" fmla="*/ 1774 h 10000"/>
                <a:gd name="connsiteX4" fmla="*/ 7822 w 10202"/>
                <a:gd name="connsiteY4" fmla="*/ 3507 h 10000"/>
                <a:gd name="connsiteX5" fmla="*/ 7575 w 10202"/>
                <a:gd name="connsiteY5" fmla="*/ 2673 h 10000"/>
                <a:gd name="connsiteX6" fmla="*/ 7769 w 10202"/>
                <a:gd name="connsiteY6" fmla="*/ 586 h 10000"/>
                <a:gd name="connsiteX7" fmla="*/ 6461 w 10202"/>
                <a:gd name="connsiteY7" fmla="*/ 1246 h 10000"/>
                <a:gd name="connsiteX8" fmla="*/ 5647 w 10202"/>
                <a:gd name="connsiteY8" fmla="*/ 3333 h 10000"/>
                <a:gd name="connsiteX9" fmla="*/ 5152 w 10202"/>
                <a:gd name="connsiteY9" fmla="*/ 1716 h 10000"/>
                <a:gd name="connsiteX10" fmla="*/ 4782 w 10202"/>
                <a:gd name="connsiteY10" fmla="*/ 0 h 10000"/>
                <a:gd name="connsiteX11" fmla="*/ 3844 w 10202"/>
                <a:gd name="connsiteY11" fmla="*/ 1683 h 10000"/>
                <a:gd name="connsiteX12" fmla="*/ 3597 w 10202"/>
                <a:gd name="connsiteY12" fmla="*/ 3309 h 10000"/>
                <a:gd name="connsiteX13" fmla="*/ 1865 w 10202"/>
                <a:gd name="connsiteY13" fmla="*/ 932 h 10000"/>
                <a:gd name="connsiteX14" fmla="*/ 750 w 10202"/>
                <a:gd name="connsiteY14" fmla="*/ 1361 h 10000"/>
                <a:gd name="connsiteX15" fmla="*/ 1758 w 10202"/>
                <a:gd name="connsiteY15" fmla="*/ 3771 h 10000"/>
                <a:gd name="connsiteX16" fmla="*/ 560 w 10202"/>
                <a:gd name="connsiteY16" fmla="*/ 4493 h 10000"/>
                <a:gd name="connsiteX17" fmla="*/ 203 w 10202"/>
                <a:gd name="connsiteY17" fmla="*/ 6122 h 10000"/>
                <a:gd name="connsiteX18" fmla="*/ 2890 w 10202"/>
                <a:gd name="connsiteY18" fmla="*/ 7970 h 10000"/>
                <a:gd name="connsiteX19" fmla="*/ 3013 w 10202"/>
                <a:gd name="connsiteY19" fmla="*/ 10000 h 10000"/>
                <a:gd name="connsiteX20" fmla="*/ 7186 w 10202"/>
                <a:gd name="connsiteY20" fmla="*/ 10000 h 10000"/>
                <a:gd name="connsiteX21" fmla="*/ 6973 w 10202"/>
                <a:gd name="connsiteY21" fmla="*/ 7698 h 10000"/>
                <a:gd name="connsiteX22" fmla="*/ 7999 w 10202"/>
                <a:gd name="connsiteY22" fmla="*/ 6741 h 10000"/>
                <a:gd name="connsiteX0" fmla="*/ 7999 w 10202"/>
                <a:gd name="connsiteY0" fmla="*/ 6741 h 10000"/>
                <a:gd name="connsiteX1" fmla="*/ 8494 w 10202"/>
                <a:gd name="connsiteY1" fmla="*/ 4290 h 10000"/>
                <a:gd name="connsiteX2" fmla="*/ 9961 w 10202"/>
                <a:gd name="connsiteY2" fmla="*/ 2252 h 10000"/>
                <a:gd name="connsiteX3" fmla="*/ 9325 w 10202"/>
                <a:gd name="connsiteY3" fmla="*/ 1774 h 10000"/>
                <a:gd name="connsiteX4" fmla="*/ 7822 w 10202"/>
                <a:gd name="connsiteY4" fmla="*/ 3507 h 10000"/>
                <a:gd name="connsiteX5" fmla="*/ 7575 w 10202"/>
                <a:gd name="connsiteY5" fmla="*/ 2673 h 10000"/>
                <a:gd name="connsiteX6" fmla="*/ 7769 w 10202"/>
                <a:gd name="connsiteY6" fmla="*/ 586 h 10000"/>
                <a:gd name="connsiteX7" fmla="*/ 6461 w 10202"/>
                <a:gd name="connsiteY7" fmla="*/ 1246 h 10000"/>
                <a:gd name="connsiteX8" fmla="*/ 5647 w 10202"/>
                <a:gd name="connsiteY8" fmla="*/ 3333 h 10000"/>
                <a:gd name="connsiteX9" fmla="*/ 5152 w 10202"/>
                <a:gd name="connsiteY9" fmla="*/ 1716 h 10000"/>
                <a:gd name="connsiteX10" fmla="*/ 4782 w 10202"/>
                <a:gd name="connsiteY10" fmla="*/ 0 h 10000"/>
                <a:gd name="connsiteX11" fmla="*/ 3844 w 10202"/>
                <a:gd name="connsiteY11" fmla="*/ 1683 h 10000"/>
                <a:gd name="connsiteX12" fmla="*/ 3597 w 10202"/>
                <a:gd name="connsiteY12" fmla="*/ 3309 h 10000"/>
                <a:gd name="connsiteX13" fmla="*/ 1865 w 10202"/>
                <a:gd name="connsiteY13" fmla="*/ 932 h 10000"/>
                <a:gd name="connsiteX14" fmla="*/ 750 w 10202"/>
                <a:gd name="connsiteY14" fmla="*/ 1361 h 10000"/>
                <a:gd name="connsiteX15" fmla="*/ 1758 w 10202"/>
                <a:gd name="connsiteY15" fmla="*/ 3771 h 10000"/>
                <a:gd name="connsiteX16" fmla="*/ 560 w 10202"/>
                <a:gd name="connsiteY16" fmla="*/ 4493 h 10000"/>
                <a:gd name="connsiteX17" fmla="*/ 203 w 10202"/>
                <a:gd name="connsiteY17" fmla="*/ 6122 h 10000"/>
                <a:gd name="connsiteX18" fmla="*/ 2890 w 10202"/>
                <a:gd name="connsiteY18" fmla="*/ 7970 h 10000"/>
                <a:gd name="connsiteX19" fmla="*/ 3013 w 10202"/>
                <a:gd name="connsiteY19" fmla="*/ 10000 h 10000"/>
                <a:gd name="connsiteX20" fmla="*/ 7186 w 10202"/>
                <a:gd name="connsiteY20" fmla="*/ 10000 h 10000"/>
                <a:gd name="connsiteX21" fmla="*/ 6973 w 10202"/>
                <a:gd name="connsiteY21" fmla="*/ 7698 h 10000"/>
                <a:gd name="connsiteX22" fmla="*/ 7999 w 10202"/>
                <a:gd name="connsiteY22" fmla="*/ 6741 h 10000"/>
                <a:gd name="connsiteX0" fmla="*/ 7892 w 10095"/>
                <a:gd name="connsiteY0" fmla="*/ 6741 h 10000"/>
                <a:gd name="connsiteX1" fmla="*/ 8387 w 10095"/>
                <a:gd name="connsiteY1" fmla="*/ 4290 h 10000"/>
                <a:gd name="connsiteX2" fmla="*/ 9854 w 10095"/>
                <a:gd name="connsiteY2" fmla="*/ 2252 h 10000"/>
                <a:gd name="connsiteX3" fmla="*/ 9218 w 10095"/>
                <a:gd name="connsiteY3" fmla="*/ 1774 h 10000"/>
                <a:gd name="connsiteX4" fmla="*/ 7715 w 10095"/>
                <a:gd name="connsiteY4" fmla="*/ 3507 h 10000"/>
                <a:gd name="connsiteX5" fmla="*/ 7468 w 10095"/>
                <a:gd name="connsiteY5" fmla="*/ 2673 h 10000"/>
                <a:gd name="connsiteX6" fmla="*/ 7662 w 10095"/>
                <a:gd name="connsiteY6" fmla="*/ 586 h 10000"/>
                <a:gd name="connsiteX7" fmla="*/ 6354 w 10095"/>
                <a:gd name="connsiteY7" fmla="*/ 1246 h 10000"/>
                <a:gd name="connsiteX8" fmla="*/ 5540 w 10095"/>
                <a:gd name="connsiteY8" fmla="*/ 3333 h 10000"/>
                <a:gd name="connsiteX9" fmla="*/ 5045 w 10095"/>
                <a:gd name="connsiteY9" fmla="*/ 1716 h 10000"/>
                <a:gd name="connsiteX10" fmla="*/ 4675 w 10095"/>
                <a:gd name="connsiteY10" fmla="*/ 0 h 10000"/>
                <a:gd name="connsiteX11" fmla="*/ 3737 w 10095"/>
                <a:gd name="connsiteY11" fmla="*/ 1683 h 10000"/>
                <a:gd name="connsiteX12" fmla="*/ 3490 w 10095"/>
                <a:gd name="connsiteY12" fmla="*/ 3309 h 10000"/>
                <a:gd name="connsiteX13" fmla="*/ 1758 w 10095"/>
                <a:gd name="connsiteY13" fmla="*/ 932 h 10000"/>
                <a:gd name="connsiteX14" fmla="*/ 643 w 10095"/>
                <a:gd name="connsiteY14" fmla="*/ 1361 h 10000"/>
                <a:gd name="connsiteX15" fmla="*/ 1651 w 10095"/>
                <a:gd name="connsiteY15" fmla="*/ 3771 h 10000"/>
                <a:gd name="connsiteX16" fmla="*/ 974 w 10095"/>
                <a:gd name="connsiteY16" fmla="*/ 4228 h 10000"/>
                <a:gd name="connsiteX17" fmla="*/ 96 w 10095"/>
                <a:gd name="connsiteY17" fmla="*/ 6122 h 10000"/>
                <a:gd name="connsiteX18" fmla="*/ 2783 w 10095"/>
                <a:gd name="connsiteY18" fmla="*/ 7970 h 10000"/>
                <a:gd name="connsiteX19" fmla="*/ 2906 w 10095"/>
                <a:gd name="connsiteY19" fmla="*/ 10000 h 10000"/>
                <a:gd name="connsiteX20" fmla="*/ 7079 w 10095"/>
                <a:gd name="connsiteY20" fmla="*/ 10000 h 10000"/>
                <a:gd name="connsiteX21" fmla="*/ 6866 w 10095"/>
                <a:gd name="connsiteY21" fmla="*/ 7698 h 10000"/>
                <a:gd name="connsiteX22" fmla="*/ 7892 w 10095"/>
                <a:gd name="connsiteY22" fmla="*/ 6741 h 10000"/>
                <a:gd name="connsiteX0" fmla="*/ 7892 w 10095"/>
                <a:gd name="connsiteY0" fmla="*/ 6741 h 10000"/>
                <a:gd name="connsiteX1" fmla="*/ 8387 w 10095"/>
                <a:gd name="connsiteY1" fmla="*/ 4290 h 10000"/>
                <a:gd name="connsiteX2" fmla="*/ 9854 w 10095"/>
                <a:gd name="connsiteY2" fmla="*/ 2252 h 10000"/>
                <a:gd name="connsiteX3" fmla="*/ 9218 w 10095"/>
                <a:gd name="connsiteY3" fmla="*/ 1774 h 10000"/>
                <a:gd name="connsiteX4" fmla="*/ 7715 w 10095"/>
                <a:gd name="connsiteY4" fmla="*/ 3507 h 10000"/>
                <a:gd name="connsiteX5" fmla="*/ 7468 w 10095"/>
                <a:gd name="connsiteY5" fmla="*/ 2673 h 10000"/>
                <a:gd name="connsiteX6" fmla="*/ 7662 w 10095"/>
                <a:gd name="connsiteY6" fmla="*/ 586 h 10000"/>
                <a:gd name="connsiteX7" fmla="*/ 6354 w 10095"/>
                <a:gd name="connsiteY7" fmla="*/ 1246 h 10000"/>
                <a:gd name="connsiteX8" fmla="*/ 5540 w 10095"/>
                <a:gd name="connsiteY8" fmla="*/ 3333 h 10000"/>
                <a:gd name="connsiteX9" fmla="*/ 5045 w 10095"/>
                <a:gd name="connsiteY9" fmla="*/ 1716 h 10000"/>
                <a:gd name="connsiteX10" fmla="*/ 4675 w 10095"/>
                <a:gd name="connsiteY10" fmla="*/ 0 h 10000"/>
                <a:gd name="connsiteX11" fmla="*/ 3737 w 10095"/>
                <a:gd name="connsiteY11" fmla="*/ 1683 h 10000"/>
                <a:gd name="connsiteX12" fmla="*/ 3490 w 10095"/>
                <a:gd name="connsiteY12" fmla="*/ 3309 h 10000"/>
                <a:gd name="connsiteX13" fmla="*/ 1758 w 10095"/>
                <a:gd name="connsiteY13" fmla="*/ 932 h 10000"/>
                <a:gd name="connsiteX14" fmla="*/ 643 w 10095"/>
                <a:gd name="connsiteY14" fmla="*/ 1361 h 10000"/>
                <a:gd name="connsiteX15" fmla="*/ 1651 w 10095"/>
                <a:gd name="connsiteY15" fmla="*/ 3771 h 10000"/>
                <a:gd name="connsiteX16" fmla="*/ 974 w 10095"/>
                <a:gd name="connsiteY16" fmla="*/ 4228 h 10000"/>
                <a:gd name="connsiteX17" fmla="*/ 96 w 10095"/>
                <a:gd name="connsiteY17" fmla="*/ 6122 h 10000"/>
                <a:gd name="connsiteX18" fmla="*/ 2783 w 10095"/>
                <a:gd name="connsiteY18" fmla="*/ 7970 h 10000"/>
                <a:gd name="connsiteX19" fmla="*/ 2906 w 10095"/>
                <a:gd name="connsiteY19" fmla="*/ 10000 h 10000"/>
                <a:gd name="connsiteX20" fmla="*/ 7079 w 10095"/>
                <a:gd name="connsiteY20" fmla="*/ 10000 h 10000"/>
                <a:gd name="connsiteX21" fmla="*/ 6866 w 10095"/>
                <a:gd name="connsiteY21" fmla="*/ 7698 h 10000"/>
                <a:gd name="connsiteX22" fmla="*/ 7892 w 10095"/>
                <a:gd name="connsiteY22" fmla="*/ 6741 h 10000"/>
                <a:gd name="connsiteX0" fmla="*/ 7797 w 10000"/>
                <a:gd name="connsiteY0" fmla="*/ 6741 h 10000"/>
                <a:gd name="connsiteX1" fmla="*/ 8292 w 10000"/>
                <a:gd name="connsiteY1" fmla="*/ 4290 h 10000"/>
                <a:gd name="connsiteX2" fmla="*/ 9759 w 10000"/>
                <a:gd name="connsiteY2" fmla="*/ 2252 h 10000"/>
                <a:gd name="connsiteX3" fmla="*/ 9123 w 10000"/>
                <a:gd name="connsiteY3" fmla="*/ 1774 h 10000"/>
                <a:gd name="connsiteX4" fmla="*/ 7620 w 10000"/>
                <a:gd name="connsiteY4" fmla="*/ 3507 h 10000"/>
                <a:gd name="connsiteX5" fmla="*/ 7373 w 10000"/>
                <a:gd name="connsiteY5" fmla="*/ 2673 h 10000"/>
                <a:gd name="connsiteX6" fmla="*/ 7567 w 10000"/>
                <a:gd name="connsiteY6" fmla="*/ 586 h 10000"/>
                <a:gd name="connsiteX7" fmla="*/ 6259 w 10000"/>
                <a:gd name="connsiteY7" fmla="*/ 1246 h 10000"/>
                <a:gd name="connsiteX8" fmla="*/ 5445 w 10000"/>
                <a:gd name="connsiteY8" fmla="*/ 3333 h 10000"/>
                <a:gd name="connsiteX9" fmla="*/ 4950 w 10000"/>
                <a:gd name="connsiteY9" fmla="*/ 1716 h 10000"/>
                <a:gd name="connsiteX10" fmla="*/ 4580 w 10000"/>
                <a:gd name="connsiteY10" fmla="*/ 0 h 10000"/>
                <a:gd name="connsiteX11" fmla="*/ 3642 w 10000"/>
                <a:gd name="connsiteY11" fmla="*/ 1683 h 10000"/>
                <a:gd name="connsiteX12" fmla="*/ 3395 w 10000"/>
                <a:gd name="connsiteY12" fmla="*/ 3309 h 10000"/>
                <a:gd name="connsiteX13" fmla="*/ 1663 w 10000"/>
                <a:gd name="connsiteY13" fmla="*/ 932 h 10000"/>
                <a:gd name="connsiteX14" fmla="*/ 548 w 10000"/>
                <a:gd name="connsiteY14" fmla="*/ 1361 h 10000"/>
                <a:gd name="connsiteX15" fmla="*/ 1556 w 10000"/>
                <a:gd name="connsiteY15" fmla="*/ 3771 h 10000"/>
                <a:gd name="connsiteX16" fmla="*/ 879 w 10000"/>
                <a:gd name="connsiteY16" fmla="*/ 4228 h 10000"/>
                <a:gd name="connsiteX17" fmla="*/ 1 w 10000"/>
                <a:gd name="connsiteY17" fmla="*/ 6122 h 10000"/>
                <a:gd name="connsiteX18" fmla="*/ 2688 w 10000"/>
                <a:gd name="connsiteY18" fmla="*/ 7970 h 10000"/>
                <a:gd name="connsiteX19" fmla="*/ 2811 w 10000"/>
                <a:gd name="connsiteY19" fmla="*/ 10000 h 10000"/>
                <a:gd name="connsiteX20" fmla="*/ 6984 w 10000"/>
                <a:gd name="connsiteY20" fmla="*/ 10000 h 10000"/>
                <a:gd name="connsiteX21" fmla="*/ 6771 w 10000"/>
                <a:gd name="connsiteY21" fmla="*/ 7698 h 10000"/>
                <a:gd name="connsiteX22" fmla="*/ 7797 w 10000"/>
                <a:gd name="connsiteY22" fmla="*/ 67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10000">
                  <a:moveTo>
                    <a:pt x="7797" y="6741"/>
                  </a:moveTo>
                  <a:cubicBezTo>
                    <a:pt x="8239" y="6386"/>
                    <a:pt x="8115" y="4810"/>
                    <a:pt x="8292" y="4290"/>
                  </a:cubicBezTo>
                  <a:cubicBezTo>
                    <a:pt x="8539" y="3597"/>
                    <a:pt x="9246" y="2979"/>
                    <a:pt x="9759" y="2252"/>
                  </a:cubicBezTo>
                  <a:cubicBezTo>
                    <a:pt x="10413" y="1337"/>
                    <a:pt x="9582" y="1337"/>
                    <a:pt x="9123" y="1774"/>
                  </a:cubicBezTo>
                  <a:cubicBezTo>
                    <a:pt x="8646" y="2203"/>
                    <a:pt x="8062" y="3309"/>
                    <a:pt x="7620" y="3507"/>
                  </a:cubicBezTo>
                  <a:cubicBezTo>
                    <a:pt x="7196" y="3713"/>
                    <a:pt x="7196" y="3309"/>
                    <a:pt x="7373" y="2673"/>
                  </a:cubicBezTo>
                  <a:cubicBezTo>
                    <a:pt x="7567" y="2030"/>
                    <a:pt x="7920" y="866"/>
                    <a:pt x="7567" y="586"/>
                  </a:cubicBezTo>
                  <a:cubicBezTo>
                    <a:pt x="7284" y="363"/>
                    <a:pt x="6135" y="198"/>
                    <a:pt x="6259" y="1246"/>
                  </a:cubicBezTo>
                  <a:cubicBezTo>
                    <a:pt x="6312" y="1757"/>
                    <a:pt x="6012" y="3333"/>
                    <a:pt x="5445" y="3333"/>
                  </a:cubicBezTo>
                  <a:cubicBezTo>
                    <a:pt x="4898" y="3333"/>
                    <a:pt x="4827" y="2409"/>
                    <a:pt x="4950" y="1716"/>
                  </a:cubicBezTo>
                  <a:cubicBezTo>
                    <a:pt x="5075" y="1015"/>
                    <a:pt x="5393" y="0"/>
                    <a:pt x="4580" y="0"/>
                  </a:cubicBezTo>
                  <a:cubicBezTo>
                    <a:pt x="3767" y="0"/>
                    <a:pt x="3642" y="842"/>
                    <a:pt x="3642" y="1683"/>
                  </a:cubicBezTo>
                  <a:cubicBezTo>
                    <a:pt x="3642" y="2525"/>
                    <a:pt x="3837" y="3251"/>
                    <a:pt x="3395" y="3309"/>
                  </a:cubicBezTo>
                  <a:cubicBezTo>
                    <a:pt x="2971" y="3366"/>
                    <a:pt x="2105" y="1361"/>
                    <a:pt x="1663" y="932"/>
                  </a:cubicBezTo>
                  <a:cubicBezTo>
                    <a:pt x="1220" y="495"/>
                    <a:pt x="107" y="668"/>
                    <a:pt x="548" y="1361"/>
                  </a:cubicBezTo>
                  <a:cubicBezTo>
                    <a:pt x="920" y="1980"/>
                    <a:pt x="1503" y="3177"/>
                    <a:pt x="1556" y="3771"/>
                  </a:cubicBezTo>
                  <a:cubicBezTo>
                    <a:pt x="1486" y="3952"/>
                    <a:pt x="1623" y="3864"/>
                    <a:pt x="879" y="4228"/>
                  </a:cubicBezTo>
                  <a:cubicBezTo>
                    <a:pt x="217" y="4509"/>
                    <a:pt x="35" y="5136"/>
                    <a:pt x="1" y="6122"/>
                  </a:cubicBezTo>
                  <a:cubicBezTo>
                    <a:pt x="-52" y="6898"/>
                    <a:pt x="2405" y="7384"/>
                    <a:pt x="2688" y="7970"/>
                  </a:cubicBezTo>
                  <a:cubicBezTo>
                    <a:pt x="2759" y="8102"/>
                    <a:pt x="2794" y="8870"/>
                    <a:pt x="2811" y="10000"/>
                  </a:cubicBezTo>
                  <a:lnTo>
                    <a:pt x="6984" y="10000"/>
                  </a:lnTo>
                  <a:cubicBezTo>
                    <a:pt x="6860" y="8672"/>
                    <a:pt x="6771" y="7764"/>
                    <a:pt x="6771" y="7698"/>
                  </a:cubicBezTo>
                  <a:cubicBezTo>
                    <a:pt x="6701" y="7434"/>
                    <a:pt x="7338" y="7112"/>
                    <a:pt x="7797" y="6741"/>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9" name="Rechteck 18"/>
            <p:cNvSpPr/>
            <p:nvPr/>
          </p:nvSpPr>
          <p:spPr bwMode="gray">
            <a:xfrm>
              <a:off x="831437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40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grpSp>
        <p:nvGrpSpPr>
          <p:cNvPr id="20" name="Gruppieren 19"/>
          <p:cNvGrpSpPr/>
          <p:nvPr/>
        </p:nvGrpSpPr>
        <p:grpSpPr bwMode="gray">
          <a:xfrm>
            <a:off x="7047959" y="2499080"/>
            <a:ext cx="1501281" cy="2130969"/>
            <a:chOff x="9387165" y="1565440"/>
            <a:chExt cx="1996057" cy="2833271"/>
          </a:xfrm>
        </p:grpSpPr>
        <p:sp>
          <p:nvSpPr>
            <p:cNvPr id="21" name="Freeform 6"/>
            <p:cNvSpPr>
              <a:spLocks noChangeAspect="1"/>
            </p:cNvSpPr>
            <p:nvPr/>
          </p:nvSpPr>
          <p:spPr bwMode="gray">
            <a:xfrm>
              <a:off x="9387165" y="1565440"/>
              <a:ext cx="1996057" cy="2833271"/>
            </a:xfrm>
            <a:custGeom>
              <a:avLst/>
              <a:gdLst>
                <a:gd name="T0" fmla="*/ 669 w 854"/>
                <a:gd name="T1" fmla="*/ 857 h 1212"/>
                <a:gd name="T2" fmla="*/ 727 w 854"/>
                <a:gd name="T3" fmla="*/ 583 h 1212"/>
                <a:gd name="T4" fmla="*/ 817 w 854"/>
                <a:gd name="T5" fmla="*/ 273 h 1212"/>
                <a:gd name="T6" fmla="*/ 780 w 854"/>
                <a:gd name="T7" fmla="*/ 215 h 1212"/>
                <a:gd name="T8" fmla="*/ 696 w 854"/>
                <a:gd name="T9" fmla="*/ 425 h 1212"/>
                <a:gd name="T10" fmla="*/ 682 w 854"/>
                <a:gd name="T11" fmla="*/ 324 h 1212"/>
                <a:gd name="T12" fmla="*/ 692 w 854"/>
                <a:gd name="T13" fmla="*/ 71 h 1212"/>
                <a:gd name="T14" fmla="*/ 618 w 854"/>
                <a:gd name="T15" fmla="*/ 151 h 1212"/>
                <a:gd name="T16" fmla="*/ 573 w 854"/>
                <a:gd name="T17" fmla="*/ 404 h 1212"/>
                <a:gd name="T18" fmla="*/ 545 w 854"/>
                <a:gd name="T19" fmla="*/ 208 h 1212"/>
                <a:gd name="T20" fmla="*/ 524 w 854"/>
                <a:gd name="T21" fmla="*/ 0 h 1212"/>
                <a:gd name="T22" fmla="*/ 471 w 854"/>
                <a:gd name="T23" fmla="*/ 204 h 1212"/>
                <a:gd name="T24" fmla="*/ 457 w 854"/>
                <a:gd name="T25" fmla="*/ 401 h 1212"/>
                <a:gd name="T26" fmla="*/ 358 w 854"/>
                <a:gd name="T27" fmla="*/ 113 h 1212"/>
                <a:gd name="T28" fmla="*/ 295 w 854"/>
                <a:gd name="T29" fmla="*/ 165 h 1212"/>
                <a:gd name="T30" fmla="*/ 351 w 854"/>
                <a:gd name="T31" fmla="*/ 482 h 1212"/>
                <a:gd name="T32" fmla="*/ 306 w 854"/>
                <a:gd name="T33" fmla="*/ 569 h 1212"/>
                <a:gd name="T34" fmla="*/ 106 w 854"/>
                <a:gd name="T35" fmla="*/ 432 h 1212"/>
                <a:gd name="T36" fmla="*/ 81 w 854"/>
                <a:gd name="T37" fmla="*/ 503 h 1212"/>
                <a:gd name="T38" fmla="*/ 204 w 854"/>
                <a:gd name="T39" fmla="*/ 671 h 1212"/>
                <a:gd name="T40" fmla="*/ 341 w 854"/>
                <a:gd name="T41" fmla="*/ 850 h 1212"/>
                <a:gd name="T42" fmla="*/ 431 w 854"/>
                <a:gd name="T43" fmla="*/ 1212 h 1212"/>
                <a:gd name="T44" fmla="*/ 677 w 854"/>
                <a:gd name="T45" fmla="*/ 1212 h 1212"/>
                <a:gd name="T46" fmla="*/ 669 w 854"/>
                <a:gd name="T47" fmla="*/ 857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4" h="1212">
                  <a:moveTo>
                    <a:pt x="669" y="857"/>
                  </a:moveTo>
                  <a:cubicBezTo>
                    <a:pt x="680" y="805"/>
                    <a:pt x="727" y="694"/>
                    <a:pt x="727" y="583"/>
                  </a:cubicBezTo>
                  <a:cubicBezTo>
                    <a:pt x="727" y="473"/>
                    <a:pt x="780" y="383"/>
                    <a:pt x="817" y="273"/>
                  </a:cubicBezTo>
                  <a:cubicBezTo>
                    <a:pt x="854" y="162"/>
                    <a:pt x="806" y="162"/>
                    <a:pt x="780" y="215"/>
                  </a:cubicBezTo>
                  <a:cubicBezTo>
                    <a:pt x="754" y="267"/>
                    <a:pt x="720" y="401"/>
                    <a:pt x="696" y="425"/>
                  </a:cubicBezTo>
                  <a:cubicBezTo>
                    <a:pt x="671" y="450"/>
                    <a:pt x="671" y="401"/>
                    <a:pt x="682" y="324"/>
                  </a:cubicBezTo>
                  <a:cubicBezTo>
                    <a:pt x="692" y="246"/>
                    <a:pt x="713" y="105"/>
                    <a:pt x="692" y="71"/>
                  </a:cubicBezTo>
                  <a:cubicBezTo>
                    <a:pt x="677" y="44"/>
                    <a:pt x="611" y="24"/>
                    <a:pt x="618" y="151"/>
                  </a:cubicBezTo>
                  <a:cubicBezTo>
                    <a:pt x="621" y="213"/>
                    <a:pt x="604" y="404"/>
                    <a:pt x="573" y="404"/>
                  </a:cubicBezTo>
                  <a:cubicBezTo>
                    <a:pt x="541" y="404"/>
                    <a:pt x="538" y="292"/>
                    <a:pt x="545" y="208"/>
                  </a:cubicBezTo>
                  <a:cubicBezTo>
                    <a:pt x="552" y="123"/>
                    <a:pt x="569" y="0"/>
                    <a:pt x="524" y="0"/>
                  </a:cubicBezTo>
                  <a:cubicBezTo>
                    <a:pt x="478" y="0"/>
                    <a:pt x="471" y="102"/>
                    <a:pt x="471" y="204"/>
                  </a:cubicBezTo>
                  <a:cubicBezTo>
                    <a:pt x="471" y="306"/>
                    <a:pt x="481" y="394"/>
                    <a:pt x="457" y="401"/>
                  </a:cubicBezTo>
                  <a:cubicBezTo>
                    <a:pt x="432" y="408"/>
                    <a:pt x="383" y="165"/>
                    <a:pt x="358" y="113"/>
                  </a:cubicBezTo>
                  <a:cubicBezTo>
                    <a:pt x="334" y="60"/>
                    <a:pt x="271" y="81"/>
                    <a:pt x="295" y="165"/>
                  </a:cubicBezTo>
                  <a:cubicBezTo>
                    <a:pt x="320" y="250"/>
                    <a:pt x="358" y="425"/>
                    <a:pt x="351" y="482"/>
                  </a:cubicBezTo>
                  <a:cubicBezTo>
                    <a:pt x="344" y="538"/>
                    <a:pt x="344" y="576"/>
                    <a:pt x="306" y="569"/>
                  </a:cubicBezTo>
                  <a:cubicBezTo>
                    <a:pt x="267" y="562"/>
                    <a:pt x="211" y="450"/>
                    <a:pt x="106" y="432"/>
                  </a:cubicBezTo>
                  <a:cubicBezTo>
                    <a:pt x="0" y="415"/>
                    <a:pt x="28" y="482"/>
                    <a:pt x="81" y="503"/>
                  </a:cubicBezTo>
                  <a:cubicBezTo>
                    <a:pt x="134" y="524"/>
                    <a:pt x="186" y="601"/>
                    <a:pt x="204" y="671"/>
                  </a:cubicBezTo>
                  <a:cubicBezTo>
                    <a:pt x="221" y="742"/>
                    <a:pt x="288" y="801"/>
                    <a:pt x="341" y="850"/>
                  </a:cubicBezTo>
                  <a:cubicBezTo>
                    <a:pt x="373" y="880"/>
                    <a:pt x="417" y="1030"/>
                    <a:pt x="431" y="1212"/>
                  </a:cubicBezTo>
                  <a:cubicBezTo>
                    <a:pt x="677" y="1212"/>
                    <a:pt x="677" y="1212"/>
                    <a:pt x="677" y="1212"/>
                  </a:cubicBezTo>
                  <a:cubicBezTo>
                    <a:pt x="670" y="1046"/>
                    <a:pt x="664" y="882"/>
                    <a:pt x="669" y="857"/>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2" name="Rechteck 21"/>
            <p:cNvSpPr/>
            <p:nvPr/>
          </p:nvSpPr>
          <p:spPr bwMode="gray">
            <a:xfrm>
              <a:off x="1016222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600" dirty="0" smtClean="0">
                  <a:solidFill>
                    <a:schemeClr val="bg1"/>
                  </a:solidFill>
                  <a:latin typeface="Bebas Neue" panose="020B0506020202020201" pitchFamily="34" charset="0"/>
                </a:rPr>
                <a:t>50</a:t>
              </a:r>
              <a:r>
                <a:rPr lang="en-US" sz="2400" dirty="0" smtClean="0">
                  <a:solidFill>
                    <a:schemeClr val="bg1"/>
                  </a:solidFill>
                  <a:latin typeface="Bebas Neue" panose="020B0506020202020201" pitchFamily="34" charset="0"/>
                </a:rPr>
                <a:t>%</a:t>
              </a:r>
              <a:endParaRPr lang="en-US" sz="1400" dirty="0">
                <a:solidFill>
                  <a:schemeClr val="bg1"/>
                </a:solidFill>
                <a:latin typeface="Bebas Neue" panose="020B0506020202020201" pitchFamily="34" charset="0"/>
              </a:endParaRPr>
            </a:p>
          </p:txBody>
        </p:sp>
      </p:grpSp>
      <p:cxnSp>
        <p:nvCxnSpPr>
          <p:cNvPr id="3" name="Gerade Verbindung 2"/>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p:nvGrpSpPr>
        <p:grpSpPr>
          <a:xfrm>
            <a:off x="396000" y="5093993"/>
            <a:ext cx="8344139" cy="711495"/>
            <a:chOff x="396000" y="5093993"/>
            <a:chExt cx="8344139" cy="711495"/>
          </a:xfrm>
        </p:grpSpPr>
        <p:sp>
          <p:nvSpPr>
            <p:cNvPr id="2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latin typeface="Bebas Neue" panose="020B0506020202020201" pitchFamily="34" charset="0"/>
                </a:rPr>
                <a:t>If you don’t want to use the style and size of the fonts as used in this placeholder it is possible to replace it by selecting different options.</a:t>
              </a:r>
            </a:p>
          </p:txBody>
        </p:sp>
        <p:sp>
          <p:nvSpPr>
            <p:cNvPr id="2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If you don’t want to use the style and size of the fonts as used in this placeholder it is possible to replace it by selecting different options. </a:t>
              </a:r>
            </a:p>
          </p:txBody>
        </p:sp>
        <p:cxnSp>
          <p:nvCxnSpPr>
            <p:cNvPr id="27" name="Gerade Verbindung 26"/>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24" name="Gruppieren 23"/>
          <p:cNvGrpSpPr/>
          <p:nvPr/>
        </p:nvGrpSpPr>
        <p:grpSpPr>
          <a:xfrm>
            <a:off x="790014" y="2410669"/>
            <a:ext cx="7566169" cy="2219379"/>
            <a:chOff x="1174606" y="1512000"/>
            <a:chExt cx="9841201" cy="2886712"/>
          </a:xfrm>
        </p:grpSpPr>
        <p:grpSp>
          <p:nvGrpSpPr>
            <p:cNvPr id="4" name="Gruppieren 3"/>
            <p:cNvGrpSpPr/>
            <p:nvPr/>
          </p:nvGrpSpPr>
          <p:grpSpPr bwMode="gray">
            <a:xfrm>
              <a:off x="1174606" y="1631841"/>
              <a:ext cx="2977832" cy="2766871"/>
              <a:chOff x="1174606" y="1631841"/>
              <a:chExt cx="2977832" cy="2766871"/>
            </a:xfrm>
          </p:grpSpPr>
          <p:grpSp>
            <p:nvGrpSpPr>
              <p:cNvPr id="5" name="Gruppieren 4"/>
              <p:cNvGrpSpPr>
                <a:grpSpLocks noChangeAspect="1"/>
              </p:cNvGrpSpPr>
              <p:nvPr/>
            </p:nvGrpSpPr>
            <p:grpSpPr bwMode="gray">
              <a:xfrm>
                <a:off x="1174606" y="1631841"/>
                <a:ext cx="2977832" cy="2766871"/>
                <a:chOff x="1331914" y="1631841"/>
                <a:chExt cx="2977832" cy="2766871"/>
              </a:xfrm>
              <a:solidFill>
                <a:schemeClr val="accent3"/>
              </a:solidFill>
            </p:grpSpPr>
            <p:sp>
              <p:nvSpPr>
                <p:cNvPr id="7" name="Freeform 16"/>
                <p:cNvSpPr>
                  <a:spLocks/>
                </p:cNvSpPr>
                <p:nvPr/>
              </p:nvSpPr>
              <p:spPr bwMode="gray">
                <a:xfrm>
                  <a:off x="2051743" y="1631841"/>
                  <a:ext cx="2258003" cy="2766871"/>
                </a:xfrm>
                <a:custGeom>
                  <a:avLst/>
                  <a:gdLst/>
                  <a:ahLst/>
                  <a:cxnLst/>
                  <a:rect l="l" t="t" r="r" b="b"/>
                  <a:pathLst>
                    <a:path w="2258003" h="2766871">
                      <a:moveTo>
                        <a:pt x="1443088" y="0"/>
                      </a:moveTo>
                      <a:cubicBezTo>
                        <a:pt x="1618347" y="0"/>
                        <a:pt x="2062087" y="197646"/>
                        <a:pt x="1443088" y="1200793"/>
                      </a:cubicBezTo>
                      <a:cubicBezTo>
                        <a:pt x="1443088" y="1200793"/>
                        <a:pt x="1965135" y="1200793"/>
                        <a:pt x="2062087" y="1200793"/>
                      </a:cubicBezTo>
                      <a:cubicBezTo>
                        <a:pt x="2367857" y="1200793"/>
                        <a:pt x="2274634" y="1812377"/>
                        <a:pt x="2062087" y="1812377"/>
                      </a:cubicBezTo>
                      <a:cubicBezTo>
                        <a:pt x="2300737" y="1812377"/>
                        <a:pt x="2166496" y="2412774"/>
                        <a:pt x="1965135" y="2412774"/>
                      </a:cubicBezTo>
                      <a:cubicBezTo>
                        <a:pt x="2027555" y="2412774"/>
                        <a:pt x="2009600" y="2619909"/>
                        <a:pt x="1931043" y="2766871"/>
                      </a:cubicBezTo>
                      <a:lnTo>
                        <a:pt x="0" y="2766871"/>
                      </a:lnTo>
                      <a:cubicBezTo>
                        <a:pt x="0" y="2580186"/>
                        <a:pt x="0" y="2171232"/>
                        <a:pt x="0" y="1275377"/>
                      </a:cubicBezTo>
                      <a:cubicBezTo>
                        <a:pt x="738324" y="1029251"/>
                        <a:pt x="1443088" y="484792"/>
                        <a:pt x="14430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396000" numCol="1" anchor="b" anchorCtr="0" compatLnSpc="1">
                  <a:prstTxWarp prst="textNoShape">
                    <a:avLst/>
                  </a:prstTxWarp>
                </a:bodyPr>
                <a:lstStyle/>
                <a:p>
                  <a:pPr algn="ctr"/>
                  <a:endParaRPr lang="en-US" sz="6600" dirty="0">
                    <a:solidFill>
                      <a:schemeClr val="bg2"/>
                    </a:solidFill>
                    <a:latin typeface="Bebas Neue" panose="020B0506020202020201" pitchFamily="34" charset="0"/>
                  </a:endParaRPr>
                </a:p>
              </p:txBody>
            </p:sp>
            <p:sp>
              <p:nvSpPr>
                <p:cNvPr id="8" name="Rechteck 31"/>
                <p:cNvSpPr/>
                <p:nvPr/>
              </p:nvSpPr>
              <p:spPr bwMode="gray">
                <a:xfrm>
                  <a:off x="1331914" y="2833134"/>
                  <a:ext cx="618800" cy="1565578"/>
                </a:xfrm>
                <a:custGeom>
                  <a:avLst/>
                  <a:gdLst/>
                  <a:ahLst/>
                  <a:cxnLst/>
                  <a:rect l="l" t="t" r="r" b="b"/>
                  <a:pathLst>
                    <a:path w="618800" h="1565578">
                      <a:moveTo>
                        <a:pt x="208752" y="0"/>
                      </a:moveTo>
                      <a:cubicBezTo>
                        <a:pt x="208752" y="0"/>
                        <a:pt x="208752" y="0"/>
                        <a:pt x="618800" y="0"/>
                      </a:cubicBezTo>
                      <a:lnTo>
                        <a:pt x="618800" y="1565578"/>
                      </a:lnTo>
                      <a:lnTo>
                        <a:pt x="0" y="1565578"/>
                      </a:lnTo>
                      <a:cubicBezTo>
                        <a:pt x="0" y="1477641"/>
                        <a:pt x="0" y="1185184"/>
                        <a:pt x="0" y="212542"/>
                      </a:cubicBezTo>
                      <a:cubicBezTo>
                        <a:pt x="0" y="93220"/>
                        <a:pt x="93193" y="0"/>
                        <a:pt x="20875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 name="Rechteck 5"/>
              <p:cNvSpPr/>
              <p:nvPr/>
            </p:nvSpPr>
            <p:spPr bwMode="gray">
              <a:xfrm>
                <a:off x="1894435" y="2833134"/>
                <a:ext cx="2106286" cy="1565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bg1"/>
                    </a:solidFill>
                    <a:latin typeface="Bebas Neue" panose="020B0506020202020201" pitchFamily="34" charset="0"/>
                  </a:rPr>
                  <a:t>49%</a:t>
                </a:r>
                <a:endParaRPr lang="en-US" sz="7200" dirty="0">
                  <a:solidFill>
                    <a:schemeClr val="bg1"/>
                  </a:solidFill>
                  <a:latin typeface="Bebas Neue" panose="020B0506020202020201" pitchFamily="34" charset="0"/>
                </a:endParaRPr>
              </a:p>
            </p:txBody>
          </p:sp>
        </p:grpSp>
        <p:grpSp>
          <p:nvGrpSpPr>
            <p:cNvPr id="9" name="Gruppieren 8"/>
            <p:cNvGrpSpPr/>
            <p:nvPr/>
          </p:nvGrpSpPr>
          <p:grpSpPr bwMode="gray">
            <a:xfrm>
              <a:off x="6257232" y="1631841"/>
              <a:ext cx="2977832" cy="2766871"/>
              <a:chOff x="6257232" y="1631841"/>
              <a:chExt cx="2977832" cy="2766871"/>
            </a:xfrm>
          </p:grpSpPr>
          <p:grpSp>
            <p:nvGrpSpPr>
              <p:cNvPr id="10" name="Gruppieren 9"/>
              <p:cNvGrpSpPr>
                <a:grpSpLocks noChangeAspect="1"/>
              </p:cNvGrpSpPr>
              <p:nvPr/>
            </p:nvGrpSpPr>
            <p:grpSpPr bwMode="gray">
              <a:xfrm>
                <a:off x="6257232" y="1631841"/>
                <a:ext cx="2977832" cy="2766871"/>
                <a:chOff x="1331914" y="1631841"/>
                <a:chExt cx="2977832" cy="2766871"/>
              </a:xfrm>
              <a:solidFill>
                <a:schemeClr val="accent1">
                  <a:lumMod val="60000"/>
                  <a:lumOff val="40000"/>
                </a:schemeClr>
              </a:solidFill>
            </p:grpSpPr>
            <p:sp>
              <p:nvSpPr>
                <p:cNvPr id="12" name="Freeform 16"/>
                <p:cNvSpPr>
                  <a:spLocks/>
                </p:cNvSpPr>
                <p:nvPr/>
              </p:nvSpPr>
              <p:spPr bwMode="gray">
                <a:xfrm>
                  <a:off x="2051743" y="1631841"/>
                  <a:ext cx="2258003" cy="2766871"/>
                </a:xfrm>
                <a:custGeom>
                  <a:avLst/>
                  <a:gdLst/>
                  <a:ahLst/>
                  <a:cxnLst/>
                  <a:rect l="l" t="t" r="r" b="b"/>
                  <a:pathLst>
                    <a:path w="2258003" h="2766871">
                      <a:moveTo>
                        <a:pt x="1443088" y="0"/>
                      </a:moveTo>
                      <a:cubicBezTo>
                        <a:pt x="1618347" y="0"/>
                        <a:pt x="2062087" y="197646"/>
                        <a:pt x="1443088" y="1200793"/>
                      </a:cubicBezTo>
                      <a:cubicBezTo>
                        <a:pt x="1443088" y="1200793"/>
                        <a:pt x="1965135" y="1200793"/>
                        <a:pt x="2062087" y="1200793"/>
                      </a:cubicBezTo>
                      <a:cubicBezTo>
                        <a:pt x="2367857" y="1200793"/>
                        <a:pt x="2274634" y="1812377"/>
                        <a:pt x="2062087" y="1812377"/>
                      </a:cubicBezTo>
                      <a:cubicBezTo>
                        <a:pt x="2300737" y="1812377"/>
                        <a:pt x="2166496" y="2412774"/>
                        <a:pt x="1965135" y="2412774"/>
                      </a:cubicBezTo>
                      <a:cubicBezTo>
                        <a:pt x="2027555" y="2412774"/>
                        <a:pt x="2009600" y="2619909"/>
                        <a:pt x="1931043" y="2766871"/>
                      </a:cubicBezTo>
                      <a:lnTo>
                        <a:pt x="0" y="2766871"/>
                      </a:lnTo>
                      <a:cubicBezTo>
                        <a:pt x="0" y="2580186"/>
                        <a:pt x="0" y="2171232"/>
                        <a:pt x="0" y="1275377"/>
                      </a:cubicBezTo>
                      <a:cubicBezTo>
                        <a:pt x="738324" y="1029251"/>
                        <a:pt x="1443088" y="484792"/>
                        <a:pt x="14430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hteck 31"/>
                <p:cNvSpPr/>
                <p:nvPr/>
              </p:nvSpPr>
              <p:spPr bwMode="gray">
                <a:xfrm>
                  <a:off x="1331914" y="2833134"/>
                  <a:ext cx="618800" cy="1565578"/>
                </a:xfrm>
                <a:custGeom>
                  <a:avLst/>
                  <a:gdLst/>
                  <a:ahLst/>
                  <a:cxnLst/>
                  <a:rect l="l" t="t" r="r" b="b"/>
                  <a:pathLst>
                    <a:path w="618800" h="1565578">
                      <a:moveTo>
                        <a:pt x="208752" y="0"/>
                      </a:moveTo>
                      <a:cubicBezTo>
                        <a:pt x="208752" y="0"/>
                        <a:pt x="208752" y="0"/>
                        <a:pt x="618800" y="0"/>
                      </a:cubicBezTo>
                      <a:lnTo>
                        <a:pt x="618800" y="1565578"/>
                      </a:lnTo>
                      <a:lnTo>
                        <a:pt x="0" y="1565578"/>
                      </a:lnTo>
                      <a:cubicBezTo>
                        <a:pt x="0" y="1477641"/>
                        <a:pt x="0" y="1185184"/>
                        <a:pt x="0" y="212542"/>
                      </a:cubicBezTo>
                      <a:cubicBezTo>
                        <a:pt x="0" y="93220"/>
                        <a:pt x="93193" y="0"/>
                        <a:pt x="20875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Rechteck 10"/>
              <p:cNvSpPr/>
              <p:nvPr/>
            </p:nvSpPr>
            <p:spPr bwMode="gray">
              <a:xfrm>
                <a:off x="6977061" y="2833134"/>
                <a:ext cx="2106286" cy="1565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bg1"/>
                    </a:solidFill>
                    <a:latin typeface="Bebas Neue" panose="020B0506020202020201" pitchFamily="34" charset="0"/>
                  </a:rPr>
                  <a:t>32%</a:t>
                </a:r>
                <a:endParaRPr lang="en-US" sz="7200" dirty="0">
                  <a:solidFill>
                    <a:schemeClr val="bg1"/>
                  </a:solidFill>
                  <a:latin typeface="Bebas Neue" panose="020B0506020202020201" pitchFamily="34" charset="0"/>
                </a:endParaRPr>
              </a:p>
            </p:txBody>
          </p:sp>
        </p:grpSp>
        <p:grpSp>
          <p:nvGrpSpPr>
            <p:cNvPr id="14" name="Gruppieren 13"/>
            <p:cNvGrpSpPr/>
            <p:nvPr/>
          </p:nvGrpSpPr>
          <p:grpSpPr bwMode="gray">
            <a:xfrm>
              <a:off x="4000721" y="1522413"/>
              <a:ext cx="1932460" cy="2009522"/>
              <a:chOff x="4000721" y="1522413"/>
              <a:chExt cx="1932460" cy="2009522"/>
            </a:xfrm>
          </p:grpSpPr>
          <p:grpSp>
            <p:nvGrpSpPr>
              <p:cNvPr id="15" name="Gruppieren 14"/>
              <p:cNvGrpSpPr>
                <a:grpSpLocks noChangeAspect="1"/>
              </p:cNvGrpSpPr>
              <p:nvPr/>
            </p:nvGrpSpPr>
            <p:grpSpPr bwMode="gray">
              <a:xfrm flipH="1" flipV="1">
                <a:off x="4000721" y="1522413"/>
                <a:ext cx="1932460" cy="2009522"/>
                <a:chOff x="8008939" y="1631840"/>
                <a:chExt cx="3087686" cy="3210816"/>
              </a:xfrm>
              <a:solidFill>
                <a:schemeClr val="accent3">
                  <a:lumMod val="75000"/>
                </a:schemeClr>
              </a:solidFill>
            </p:grpSpPr>
            <p:sp>
              <p:nvSpPr>
                <p:cNvPr id="17" name="Freeform 16"/>
                <p:cNvSpPr>
                  <a:spLocks/>
                </p:cNvSpPr>
                <p:nvPr/>
              </p:nvSpPr>
              <p:spPr bwMode="gray">
                <a:xfrm>
                  <a:off x="8728768" y="1631840"/>
                  <a:ext cx="2367857" cy="3210816"/>
                </a:xfrm>
                <a:custGeom>
                  <a:avLst/>
                  <a:gdLst>
                    <a:gd name="T0" fmla="*/ 553 w 635"/>
                    <a:gd name="T1" fmla="*/ 486 h 861"/>
                    <a:gd name="T2" fmla="*/ 553 w 635"/>
                    <a:gd name="T3" fmla="*/ 322 h 861"/>
                    <a:gd name="T4" fmla="*/ 387 w 635"/>
                    <a:gd name="T5" fmla="*/ 322 h 861"/>
                    <a:gd name="T6" fmla="*/ 387 w 635"/>
                    <a:gd name="T7" fmla="*/ 0 h 861"/>
                    <a:gd name="T8" fmla="*/ 0 w 635"/>
                    <a:gd name="T9" fmla="*/ 342 h 861"/>
                    <a:gd name="T10" fmla="*/ 0 w 635"/>
                    <a:gd name="T11" fmla="*/ 784 h 861"/>
                    <a:gd name="T12" fmla="*/ 359 w 635"/>
                    <a:gd name="T13" fmla="*/ 861 h 861"/>
                    <a:gd name="T14" fmla="*/ 470 w 635"/>
                    <a:gd name="T15" fmla="*/ 781 h 861"/>
                    <a:gd name="T16" fmla="*/ 527 w 635"/>
                    <a:gd name="T17" fmla="*/ 647 h 861"/>
                    <a:gd name="T18" fmla="*/ 553 w 635"/>
                    <a:gd name="T19" fmla="*/ 48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861">
                      <a:moveTo>
                        <a:pt x="553" y="486"/>
                      </a:moveTo>
                      <a:cubicBezTo>
                        <a:pt x="610" y="486"/>
                        <a:pt x="635" y="322"/>
                        <a:pt x="553" y="322"/>
                      </a:cubicBezTo>
                      <a:cubicBezTo>
                        <a:pt x="527" y="322"/>
                        <a:pt x="387" y="322"/>
                        <a:pt x="387" y="322"/>
                      </a:cubicBezTo>
                      <a:cubicBezTo>
                        <a:pt x="553" y="53"/>
                        <a:pt x="434" y="0"/>
                        <a:pt x="387" y="0"/>
                      </a:cubicBezTo>
                      <a:cubicBezTo>
                        <a:pt x="387" y="130"/>
                        <a:pt x="198" y="276"/>
                        <a:pt x="0" y="342"/>
                      </a:cubicBezTo>
                      <a:cubicBezTo>
                        <a:pt x="0" y="784"/>
                        <a:pt x="0" y="784"/>
                        <a:pt x="0" y="784"/>
                      </a:cubicBezTo>
                      <a:cubicBezTo>
                        <a:pt x="203" y="810"/>
                        <a:pt x="136" y="861"/>
                        <a:pt x="359" y="861"/>
                      </a:cubicBezTo>
                      <a:cubicBezTo>
                        <a:pt x="416" y="861"/>
                        <a:pt x="470" y="836"/>
                        <a:pt x="470" y="781"/>
                      </a:cubicBezTo>
                      <a:cubicBezTo>
                        <a:pt x="527" y="781"/>
                        <a:pt x="553" y="647"/>
                        <a:pt x="527" y="647"/>
                      </a:cubicBezTo>
                      <a:cubicBezTo>
                        <a:pt x="581" y="647"/>
                        <a:pt x="617" y="486"/>
                        <a:pt x="553"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p:cNvSpPr>
                <p:nvPr/>
              </p:nvSpPr>
              <p:spPr bwMode="gray">
                <a:xfrm>
                  <a:off x="8008939" y="2833134"/>
                  <a:ext cx="618800" cy="1812201"/>
                </a:xfrm>
                <a:custGeom>
                  <a:avLst/>
                  <a:gdLst>
                    <a:gd name="T0" fmla="*/ 166 w 166"/>
                    <a:gd name="T1" fmla="*/ 0 h 486"/>
                    <a:gd name="T2" fmla="*/ 56 w 166"/>
                    <a:gd name="T3" fmla="*/ 0 h 486"/>
                    <a:gd name="T4" fmla="*/ 0 w 166"/>
                    <a:gd name="T5" fmla="*/ 57 h 486"/>
                    <a:gd name="T6" fmla="*/ 0 w 166"/>
                    <a:gd name="T7" fmla="*/ 430 h 486"/>
                    <a:gd name="T8" fmla="*/ 56 w 166"/>
                    <a:gd name="T9" fmla="*/ 486 h 486"/>
                    <a:gd name="T10" fmla="*/ 166 w 166"/>
                    <a:gd name="T11" fmla="*/ 486 h 486"/>
                    <a:gd name="T12" fmla="*/ 166 w 166"/>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166" h="486">
                      <a:moveTo>
                        <a:pt x="166" y="0"/>
                      </a:moveTo>
                      <a:cubicBezTo>
                        <a:pt x="56" y="0"/>
                        <a:pt x="56" y="0"/>
                        <a:pt x="56" y="0"/>
                      </a:cubicBezTo>
                      <a:cubicBezTo>
                        <a:pt x="25" y="0"/>
                        <a:pt x="0" y="25"/>
                        <a:pt x="0" y="57"/>
                      </a:cubicBezTo>
                      <a:cubicBezTo>
                        <a:pt x="0" y="430"/>
                        <a:pt x="0" y="430"/>
                        <a:pt x="0" y="430"/>
                      </a:cubicBezTo>
                      <a:cubicBezTo>
                        <a:pt x="0" y="461"/>
                        <a:pt x="25" y="486"/>
                        <a:pt x="56" y="486"/>
                      </a:cubicBezTo>
                      <a:cubicBezTo>
                        <a:pt x="166" y="486"/>
                        <a:pt x="166" y="486"/>
                        <a:pt x="166" y="486"/>
                      </a:cubicBez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hteck 15"/>
              <p:cNvSpPr/>
              <p:nvPr/>
            </p:nvSpPr>
            <p:spPr bwMode="gray">
              <a:xfrm>
                <a:off x="4248149" y="1645908"/>
                <a:ext cx="1234519" cy="113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bg1"/>
                    </a:solidFill>
                    <a:latin typeface="Bebas Neue" panose="020B0506020202020201" pitchFamily="34" charset="0"/>
                  </a:rPr>
                  <a:t>14%</a:t>
                </a:r>
                <a:endParaRPr lang="en-US" sz="4800" dirty="0">
                  <a:solidFill>
                    <a:schemeClr val="bg1"/>
                  </a:solidFill>
                  <a:latin typeface="Bebas Neue" panose="020B0506020202020201" pitchFamily="34" charset="0"/>
                </a:endParaRPr>
              </a:p>
            </p:txBody>
          </p:sp>
        </p:grpSp>
        <p:grpSp>
          <p:nvGrpSpPr>
            <p:cNvPr id="19" name="Gruppieren 18"/>
            <p:cNvGrpSpPr/>
            <p:nvPr/>
          </p:nvGrpSpPr>
          <p:grpSpPr bwMode="gray">
            <a:xfrm>
              <a:off x="9083347" y="1512000"/>
              <a:ext cx="1932460" cy="2009522"/>
              <a:chOff x="9083347" y="1512000"/>
              <a:chExt cx="1932460" cy="2009522"/>
            </a:xfrm>
          </p:grpSpPr>
          <p:grpSp>
            <p:nvGrpSpPr>
              <p:cNvPr id="20" name="Gruppieren 19"/>
              <p:cNvGrpSpPr>
                <a:grpSpLocks noChangeAspect="1"/>
              </p:cNvGrpSpPr>
              <p:nvPr/>
            </p:nvGrpSpPr>
            <p:grpSpPr bwMode="gray">
              <a:xfrm flipH="1" flipV="1">
                <a:off x="9083347" y="1512000"/>
                <a:ext cx="1932460" cy="2009522"/>
                <a:chOff x="8008939" y="1631840"/>
                <a:chExt cx="3087686" cy="3210816"/>
              </a:xfrm>
              <a:solidFill>
                <a:schemeClr val="accent1"/>
              </a:solidFill>
            </p:grpSpPr>
            <p:sp>
              <p:nvSpPr>
                <p:cNvPr id="22" name="Freeform 16"/>
                <p:cNvSpPr>
                  <a:spLocks/>
                </p:cNvSpPr>
                <p:nvPr/>
              </p:nvSpPr>
              <p:spPr bwMode="gray">
                <a:xfrm>
                  <a:off x="8728768" y="1631840"/>
                  <a:ext cx="2367857" cy="3210816"/>
                </a:xfrm>
                <a:custGeom>
                  <a:avLst/>
                  <a:gdLst>
                    <a:gd name="T0" fmla="*/ 553 w 635"/>
                    <a:gd name="T1" fmla="*/ 486 h 861"/>
                    <a:gd name="T2" fmla="*/ 553 w 635"/>
                    <a:gd name="T3" fmla="*/ 322 h 861"/>
                    <a:gd name="T4" fmla="*/ 387 w 635"/>
                    <a:gd name="T5" fmla="*/ 322 h 861"/>
                    <a:gd name="T6" fmla="*/ 387 w 635"/>
                    <a:gd name="T7" fmla="*/ 0 h 861"/>
                    <a:gd name="T8" fmla="*/ 0 w 635"/>
                    <a:gd name="T9" fmla="*/ 342 h 861"/>
                    <a:gd name="T10" fmla="*/ 0 w 635"/>
                    <a:gd name="T11" fmla="*/ 784 h 861"/>
                    <a:gd name="T12" fmla="*/ 359 w 635"/>
                    <a:gd name="T13" fmla="*/ 861 h 861"/>
                    <a:gd name="T14" fmla="*/ 470 w 635"/>
                    <a:gd name="T15" fmla="*/ 781 h 861"/>
                    <a:gd name="T16" fmla="*/ 527 w 635"/>
                    <a:gd name="T17" fmla="*/ 647 h 861"/>
                    <a:gd name="T18" fmla="*/ 553 w 635"/>
                    <a:gd name="T19" fmla="*/ 48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861">
                      <a:moveTo>
                        <a:pt x="553" y="486"/>
                      </a:moveTo>
                      <a:cubicBezTo>
                        <a:pt x="610" y="486"/>
                        <a:pt x="635" y="322"/>
                        <a:pt x="553" y="322"/>
                      </a:cubicBezTo>
                      <a:cubicBezTo>
                        <a:pt x="527" y="322"/>
                        <a:pt x="387" y="322"/>
                        <a:pt x="387" y="322"/>
                      </a:cubicBezTo>
                      <a:cubicBezTo>
                        <a:pt x="553" y="53"/>
                        <a:pt x="434" y="0"/>
                        <a:pt x="387" y="0"/>
                      </a:cubicBezTo>
                      <a:cubicBezTo>
                        <a:pt x="387" y="130"/>
                        <a:pt x="198" y="276"/>
                        <a:pt x="0" y="342"/>
                      </a:cubicBezTo>
                      <a:cubicBezTo>
                        <a:pt x="0" y="784"/>
                        <a:pt x="0" y="784"/>
                        <a:pt x="0" y="784"/>
                      </a:cubicBezTo>
                      <a:cubicBezTo>
                        <a:pt x="203" y="810"/>
                        <a:pt x="136" y="861"/>
                        <a:pt x="359" y="861"/>
                      </a:cubicBezTo>
                      <a:cubicBezTo>
                        <a:pt x="416" y="861"/>
                        <a:pt x="470" y="836"/>
                        <a:pt x="470" y="781"/>
                      </a:cubicBezTo>
                      <a:cubicBezTo>
                        <a:pt x="527" y="781"/>
                        <a:pt x="553" y="647"/>
                        <a:pt x="527" y="647"/>
                      </a:cubicBezTo>
                      <a:cubicBezTo>
                        <a:pt x="581" y="647"/>
                        <a:pt x="617" y="486"/>
                        <a:pt x="553"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p:cNvSpPr>
                  <a:spLocks/>
                </p:cNvSpPr>
                <p:nvPr/>
              </p:nvSpPr>
              <p:spPr bwMode="gray">
                <a:xfrm>
                  <a:off x="8008939" y="2833134"/>
                  <a:ext cx="618800" cy="1812201"/>
                </a:xfrm>
                <a:custGeom>
                  <a:avLst/>
                  <a:gdLst>
                    <a:gd name="T0" fmla="*/ 166 w 166"/>
                    <a:gd name="T1" fmla="*/ 0 h 486"/>
                    <a:gd name="T2" fmla="*/ 56 w 166"/>
                    <a:gd name="T3" fmla="*/ 0 h 486"/>
                    <a:gd name="T4" fmla="*/ 0 w 166"/>
                    <a:gd name="T5" fmla="*/ 57 h 486"/>
                    <a:gd name="T6" fmla="*/ 0 w 166"/>
                    <a:gd name="T7" fmla="*/ 430 h 486"/>
                    <a:gd name="T8" fmla="*/ 56 w 166"/>
                    <a:gd name="T9" fmla="*/ 486 h 486"/>
                    <a:gd name="T10" fmla="*/ 166 w 166"/>
                    <a:gd name="T11" fmla="*/ 486 h 486"/>
                    <a:gd name="T12" fmla="*/ 166 w 166"/>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166" h="486">
                      <a:moveTo>
                        <a:pt x="166" y="0"/>
                      </a:moveTo>
                      <a:cubicBezTo>
                        <a:pt x="56" y="0"/>
                        <a:pt x="56" y="0"/>
                        <a:pt x="56" y="0"/>
                      </a:cubicBezTo>
                      <a:cubicBezTo>
                        <a:pt x="25" y="0"/>
                        <a:pt x="0" y="25"/>
                        <a:pt x="0" y="57"/>
                      </a:cubicBezTo>
                      <a:cubicBezTo>
                        <a:pt x="0" y="430"/>
                        <a:pt x="0" y="430"/>
                        <a:pt x="0" y="430"/>
                      </a:cubicBezTo>
                      <a:cubicBezTo>
                        <a:pt x="0" y="461"/>
                        <a:pt x="25" y="486"/>
                        <a:pt x="56" y="486"/>
                      </a:cubicBezTo>
                      <a:cubicBezTo>
                        <a:pt x="166" y="486"/>
                        <a:pt x="166" y="486"/>
                        <a:pt x="166" y="486"/>
                      </a:cubicBez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hteck 20"/>
              <p:cNvSpPr/>
              <p:nvPr/>
            </p:nvSpPr>
            <p:spPr bwMode="gray">
              <a:xfrm>
                <a:off x="9330776" y="1645908"/>
                <a:ext cx="1234519" cy="113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bg1"/>
                    </a:solidFill>
                    <a:latin typeface="Bebas Neue" panose="020B0506020202020201" pitchFamily="34" charset="0"/>
                  </a:rPr>
                  <a:t>8%</a:t>
                </a:r>
                <a:endParaRPr lang="en-US" sz="4800" dirty="0">
                  <a:solidFill>
                    <a:schemeClr val="bg1"/>
                  </a:solidFill>
                  <a:latin typeface="Bebas Neue" panose="020B0506020202020201" pitchFamily="34" charset="0"/>
                </a:endParaRPr>
              </a:p>
            </p:txBody>
          </p:sp>
        </p:grpSp>
      </p:grpSp>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396000" y="5093993"/>
            <a:ext cx="8344139" cy="711495"/>
            <a:chOff x="396000" y="5093993"/>
            <a:chExt cx="8344139" cy="711495"/>
          </a:xfrm>
        </p:grpSpPr>
        <p:sp>
          <p:nvSpPr>
            <p:cNvPr id="26"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accent3"/>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sp>
          <p:nvSpPr>
            <p:cNvPr id="27"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accent1">
                      <a:lumMod val="40000"/>
                      <a:lumOff val="60000"/>
                    </a:schemeClr>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cxnSp>
          <p:nvCxnSpPr>
            <p:cNvPr id="28" name="Gerade Verbindung 27"/>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Gruppieren 56"/>
          <p:cNvGrpSpPr/>
          <p:nvPr/>
        </p:nvGrpSpPr>
        <p:grpSpPr>
          <a:xfrm>
            <a:off x="789822" y="2437406"/>
            <a:ext cx="7566553" cy="3391894"/>
            <a:chOff x="1063753" y="1474989"/>
            <a:chExt cx="10062906" cy="4510945"/>
          </a:xfrm>
        </p:grpSpPr>
        <p:grpSp>
          <p:nvGrpSpPr>
            <p:cNvPr id="4" name="Gruppieren 3"/>
            <p:cNvGrpSpPr/>
            <p:nvPr/>
          </p:nvGrpSpPr>
          <p:grpSpPr bwMode="gray">
            <a:xfrm>
              <a:off x="4306093" y="1509710"/>
              <a:ext cx="1331913" cy="2889001"/>
              <a:chOff x="1387633" y="1509710"/>
              <a:chExt cx="1331913" cy="2889001"/>
            </a:xfrm>
          </p:grpSpPr>
          <p:sp>
            <p:nvSpPr>
              <p:cNvPr id="5" name="Freeform 8"/>
              <p:cNvSpPr>
                <a:spLocks/>
              </p:cNvSpPr>
              <p:nvPr/>
            </p:nvSpPr>
            <p:spPr bwMode="gray">
              <a:xfrm flipH="1">
                <a:off x="1483383"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sz="1400" dirty="0"/>
              </a:p>
            </p:txBody>
          </p:sp>
          <p:grpSp>
            <p:nvGrpSpPr>
              <p:cNvPr id="6" name="Gruppieren 5"/>
              <p:cNvGrpSpPr/>
              <p:nvPr/>
            </p:nvGrpSpPr>
            <p:grpSpPr bwMode="gray">
              <a:xfrm>
                <a:off x="1387633" y="1509710"/>
                <a:ext cx="1331913" cy="2259013"/>
                <a:chOff x="1387633" y="1509710"/>
                <a:chExt cx="1331913" cy="2259013"/>
              </a:xfrm>
            </p:grpSpPr>
            <p:grpSp>
              <p:nvGrpSpPr>
                <p:cNvPr id="7" name="Gruppieren 6"/>
                <p:cNvGrpSpPr/>
                <p:nvPr/>
              </p:nvGrpSpPr>
              <p:grpSpPr bwMode="gray">
                <a:xfrm rot="338856">
                  <a:off x="1387633" y="1509710"/>
                  <a:ext cx="1331913" cy="2259013"/>
                  <a:chOff x="3341688" y="1795463"/>
                  <a:chExt cx="1331913" cy="2259013"/>
                </a:xfrm>
              </p:grpSpPr>
              <p:sp>
                <p:nvSpPr>
                  <p:cNvPr id="10"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4"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5"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8" name="Freeform 12"/>
                <p:cNvSpPr>
                  <a:spLocks noEditPoints="1"/>
                </p:cNvSpPr>
                <p:nvPr/>
              </p:nvSpPr>
              <p:spPr bwMode="gray">
                <a:xfrm>
                  <a:off x="2139485" y="279166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 name="Rechteck 8"/>
                <p:cNvSpPr/>
                <p:nvPr/>
              </p:nvSpPr>
              <p:spPr bwMode="gray">
                <a:xfrm>
                  <a:off x="1529779" y="2796247"/>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10</a:t>
                  </a:r>
                  <a:r>
                    <a:rPr lang="en-US" sz="20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grpSp>
        </p:grpSp>
        <p:grpSp>
          <p:nvGrpSpPr>
            <p:cNvPr id="16" name="Gruppieren 15"/>
            <p:cNvGrpSpPr/>
            <p:nvPr/>
          </p:nvGrpSpPr>
          <p:grpSpPr bwMode="gray">
            <a:xfrm>
              <a:off x="6668293" y="1639306"/>
              <a:ext cx="1331913" cy="2759405"/>
              <a:chOff x="4473733" y="1639306"/>
              <a:chExt cx="1331913" cy="2759405"/>
            </a:xfrm>
          </p:grpSpPr>
          <p:sp>
            <p:nvSpPr>
              <p:cNvPr id="17" name="Freeform 8"/>
              <p:cNvSpPr>
                <a:spLocks/>
              </p:cNvSpPr>
              <p:nvPr/>
            </p:nvSpPr>
            <p:spPr bwMode="gray">
              <a:xfrm>
                <a:off x="4643131"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sz="1400" dirty="0"/>
              </a:p>
            </p:txBody>
          </p:sp>
          <p:grpSp>
            <p:nvGrpSpPr>
              <p:cNvPr id="18" name="Gruppieren 17"/>
              <p:cNvGrpSpPr/>
              <p:nvPr/>
            </p:nvGrpSpPr>
            <p:grpSpPr bwMode="gray">
              <a:xfrm>
                <a:off x="4473733" y="1639306"/>
                <a:ext cx="1331913" cy="2259013"/>
                <a:chOff x="4473733" y="1639306"/>
                <a:chExt cx="1331913" cy="2259013"/>
              </a:xfrm>
            </p:grpSpPr>
            <p:grpSp>
              <p:nvGrpSpPr>
                <p:cNvPr id="19" name="Gruppieren 18"/>
                <p:cNvGrpSpPr/>
                <p:nvPr/>
              </p:nvGrpSpPr>
              <p:grpSpPr bwMode="gray">
                <a:xfrm flipH="1">
                  <a:off x="4473733" y="1639306"/>
                  <a:ext cx="1331913" cy="2259013"/>
                  <a:chOff x="3341688" y="1795463"/>
                  <a:chExt cx="1331913" cy="2259013"/>
                </a:xfrm>
              </p:grpSpPr>
              <p:sp>
                <p:nvSpPr>
                  <p:cNvPr id="22"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3"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4"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5"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6"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7"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0" name="Freeform 12"/>
                <p:cNvSpPr>
                  <a:spLocks noEditPoints="1"/>
                </p:cNvSpPr>
                <p:nvPr/>
              </p:nvSpPr>
              <p:spPr bwMode="gray">
                <a:xfrm>
                  <a:off x="4772316" y="2842081"/>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1" name="Rechteck 20"/>
                <p:cNvSpPr/>
                <p:nvPr/>
              </p:nvSpPr>
              <p:spPr bwMode="gray">
                <a:xfrm>
                  <a:off x="4764696" y="2887687"/>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22</a:t>
                  </a:r>
                  <a:r>
                    <a:rPr lang="en-US" sz="20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grpSp>
        </p:grpSp>
        <p:grpSp>
          <p:nvGrpSpPr>
            <p:cNvPr id="28" name="Gruppieren 27"/>
            <p:cNvGrpSpPr/>
            <p:nvPr/>
          </p:nvGrpSpPr>
          <p:grpSpPr bwMode="gray">
            <a:xfrm>
              <a:off x="9136828" y="1474989"/>
              <a:ext cx="1331913" cy="2923722"/>
              <a:chOff x="7696993" y="1474989"/>
              <a:chExt cx="1331913" cy="2923722"/>
            </a:xfrm>
          </p:grpSpPr>
          <p:sp>
            <p:nvSpPr>
              <p:cNvPr id="29" name="Freeform 8"/>
              <p:cNvSpPr>
                <a:spLocks/>
              </p:cNvSpPr>
              <p:nvPr/>
            </p:nvSpPr>
            <p:spPr bwMode="gray">
              <a:xfrm>
                <a:off x="7937704"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sz="1400" dirty="0"/>
              </a:p>
            </p:txBody>
          </p:sp>
          <p:grpSp>
            <p:nvGrpSpPr>
              <p:cNvPr id="30" name="Gruppieren 29"/>
              <p:cNvGrpSpPr/>
              <p:nvPr/>
            </p:nvGrpSpPr>
            <p:grpSpPr bwMode="gray">
              <a:xfrm>
                <a:off x="7696993" y="1474989"/>
                <a:ext cx="1331913" cy="2259013"/>
                <a:chOff x="7696993" y="1474989"/>
                <a:chExt cx="1331913" cy="2259013"/>
              </a:xfrm>
            </p:grpSpPr>
            <p:grpSp>
              <p:nvGrpSpPr>
                <p:cNvPr id="31" name="Gruppieren 30"/>
                <p:cNvGrpSpPr/>
                <p:nvPr/>
              </p:nvGrpSpPr>
              <p:grpSpPr bwMode="gray">
                <a:xfrm rot="21261144" flipH="1">
                  <a:off x="7696993" y="1474989"/>
                  <a:ext cx="1331913" cy="2259013"/>
                  <a:chOff x="3341688" y="1795463"/>
                  <a:chExt cx="1331913" cy="2259013"/>
                </a:xfrm>
              </p:grpSpPr>
              <p:sp>
                <p:nvSpPr>
                  <p:cNvPr id="34"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5"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7"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8"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9"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32" name="Freeform 12"/>
                <p:cNvSpPr>
                  <a:spLocks noEditPoints="1"/>
                </p:cNvSpPr>
                <p:nvPr/>
              </p:nvSpPr>
              <p:spPr bwMode="gray">
                <a:xfrm>
                  <a:off x="7995183" y="275161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3" name="Rechteck 32"/>
                <p:cNvSpPr/>
                <p:nvPr/>
              </p:nvSpPr>
              <p:spPr bwMode="gray">
                <a:xfrm>
                  <a:off x="8101100" y="2775638"/>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55</a:t>
                  </a:r>
                  <a:r>
                    <a:rPr lang="en-US" sz="20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grpSp>
        </p:grpSp>
        <p:grpSp>
          <p:nvGrpSpPr>
            <p:cNvPr id="40" name="Gruppieren 39"/>
            <p:cNvGrpSpPr/>
            <p:nvPr/>
          </p:nvGrpSpPr>
          <p:grpSpPr bwMode="gray">
            <a:xfrm>
              <a:off x="1351920" y="1611116"/>
              <a:ext cx="1331913" cy="2787595"/>
              <a:chOff x="1351920" y="1611116"/>
              <a:chExt cx="1331913" cy="2787595"/>
            </a:xfrm>
          </p:grpSpPr>
          <p:sp>
            <p:nvSpPr>
              <p:cNvPr id="41" name="Freeform 8"/>
              <p:cNvSpPr>
                <a:spLocks/>
              </p:cNvSpPr>
              <p:nvPr/>
            </p:nvSpPr>
            <p:spPr bwMode="gray">
              <a:xfrm>
                <a:off x="1513699"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sz="1400" dirty="0"/>
              </a:p>
            </p:txBody>
          </p:sp>
          <p:grpSp>
            <p:nvGrpSpPr>
              <p:cNvPr id="42" name="Gruppieren 41"/>
              <p:cNvGrpSpPr/>
              <p:nvPr/>
            </p:nvGrpSpPr>
            <p:grpSpPr bwMode="gray">
              <a:xfrm>
                <a:off x="1351920" y="1611116"/>
                <a:ext cx="1331913" cy="2259013"/>
                <a:chOff x="7696993" y="1474989"/>
                <a:chExt cx="1331913" cy="2259013"/>
              </a:xfrm>
            </p:grpSpPr>
            <p:grpSp>
              <p:nvGrpSpPr>
                <p:cNvPr id="43" name="Gruppieren 42"/>
                <p:cNvGrpSpPr/>
                <p:nvPr/>
              </p:nvGrpSpPr>
              <p:grpSpPr bwMode="gray">
                <a:xfrm rot="21261144" flipH="1">
                  <a:off x="7696993" y="1474989"/>
                  <a:ext cx="1331913" cy="2259013"/>
                  <a:chOff x="3341688" y="1795463"/>
                  <a:chExt cx="1331913" cy="2259013"/>
                </a:xfrm>
              </p:grpSpPr>
              <p:sp>
                <p:nvSpPr>
                  <p:cNvPr id="46"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7"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8"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9"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0"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1"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44" name="Freeform 12"/>
                <p:cNvSpPr>
                  <a:spLocks noEditPoints="1"/>
                </p:cNvSpPr>
                <p:nvPr/>
              </p:nvSpPr>
              <p:spPr bwMode="gray">
                <a:xfrm>
                  <a:off x="7995183" y="275161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5" name="Rechteck 44"/>
                <p:cNvSpPr/>
                <p:nvPr/>
              </p:nvSpPr>
              <p:spPr bwMode="gray">
                <a:xfrm>
                  <a:off x="8101100" y="2775638"/>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55</a:t>
                  </a:r>
                  <a:r>
                    <a:rPr lang="en-US" sz="20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grpSp>
        </p:grpSp>
        <p:sp>
          <p:nvSpPr>
            <p:cNvPr id="53" name="Rechteck 52"/>
            <p:cNvSpPr/>
            <p:nvPr/>
          </p:nvSpPr>
          <p:spPr bwMode="gray">
            <a:xfrm>
              <a:off x="1063753" y="4587239"/>
              <a:ext cx="2211417" cy="1398695"/>
            </a:xfrm>
            <a:prstGeom prst="rect">
              <a:avLst/>
            </a:prstGeom>
          </p:spPr>
          <p:txBody>
            <a:bodyPr wrap="square" lIns="0" tIns="0" rIns="0" bIns="0" anchor="b">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4" name="Rechteck 53"/>
            <p:cNvSpPr/>
            <p:nvPr/>
          </p:nvSpPr>
          <p:spPr bwMode="gray">
            <a:xfrm>
              <a:off x="3680917" y="4587239"/>
              <a:ext cx="2211417" cy="1398695"/>
            </a:xfrm>
            <a:prstGeom prst="rect">
              <a:avLst/>
            </a:prstGeom>
          </p:spPr>
          <p:txBody>
            <a:bodyPr wrap="square" lIns="0" tIns="0" rIns="0" bIns="0" anchor="b">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5" name="Rechteck 54"/>
            <p:cNvSpPr/>
            <p:nvPr/>
          </p:nvSpPr>
          <p:spPr bwMode="gray">
            <a:xfrm>
              <a:off x="6298080" y="4587239"/>
              <a:ext cx="2211417" cy="1398695"/>
            </a:xfrm>
            <a:prstGeom prst="rect">
              <a:avLst/>
            </a:prstGeom>
          </p:spPr>
          <p:txBody>
            <a:bodyPr wrap="square" lIns="0" tIns="0" rIns="0" bIns="0" anchor="b">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6" name="Rechteck 55"/>
            <p:cNvSpPr/>
            <p:nvPr/>
          </p:nvSpPr>
          <p:spPr bwMode="gray">
            <a:xfrm>
              <a:off x="8915242" y="4587239"/>
              <a:ext cx="2211417" cy="1398695"/>
            </a:xfrm>
            <a:prstGeom prst="rect">
              <a:avLst/>
            </a:prstGeom>
          </p:spPr>
          <p:txBody>
            <a:bodyPr wrap="square" lIns="0" tIns="0" rIns="0" bIns="0" anchor="b">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000" y="1512000"/>
            <a:ext cx="3945181" cy="430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t>
            </a:r>
            <a:br>
              <a:rPr lang="en-US" dirty="0" smtClean="0">
                <a:solidFill>
                  <a:schemeClr val="tx1"/>
                </a:solidFill>
              </a:rPr>
            </a:br>
            <a:r>
              <a:rPr lang="en-US" dirty="0" smtClean="0">
                <a:solidFill>
                  <a:schemeClr val="tx1"/>
                </a:solidFill>
              </a:rPr>
              <a:t>and size of the fonts as used in this placeholder it is possible to replace </a:t>
            </a:r>
            <a:br>
              <a:rPr lang="en-US" dirty="0" smtClean="0">
                <a:solidFill>
                  <a:schemeClr val="tx1"/>
                </a:solidFill>
              </a:rPr>
            </a:br>
            <a:r>
              <a:rPr lang="en-US" dirty="0" smtClean="0">
                <a:solidFill>
                  <a:schemeClr val="tx1"/>
                </a:solidFill>
              </a:rPr>
              <a:t>it by selecting different options.</a:t>
            </a:r>
            <a:endParaRPr lang="en-US" dirty="0">
              <a:solidFill>
                <a:schemeClr val="tx1"/>
              </a:solidFill>
            </a:endParaRPr>
          </a:p>
        </p:txBody>
      </p:sp>
      <p:grpSp>
        <p:nvGrpSpPr>
          <p:cNvPr id="4" name="Gruppieren 3"/>
          <p:cNvGrpSpPr/>
          <p:nvPr/>
        </p:nvGrpSpPr>
        <p:grpSpPr bwMode="gray">
          <a:xfrm>
            <a:off x="3875908" y="1544096"/>
            <a:ext cx="4868098" cy="4277571"/>
            <a:chOff x="2514714" y="1544096"/>
            <a:chExt cx="4868098" cy="4277571"/>
          </a:xfrm>
        </p:grpSpPr>
        <p:grpSp>
          <p:nvGrpSpPr>
            <p:cNvPr id="5" name="Gruppieren 4"/>
            <p:cNvGrpSpPr/>
            <p:nvPr/>
          </p:nvGrpSpPr>
          <p:grpSpPr bwMode="gray">
            <a:xfrm>
              <a:off x="4807601" y="1544096"/>
              <a:ext cx="2575211" cy="4277571"/>
              <a:chOff x="908217" y="1544096"/>
              <a:chExt cx="2575211" cy="4277571"/>
            </a:xfrm>
          </p:grpSpPr>
          <p:sp>
            <p:nvSpPr>
              <p:cNvPr id="14" name="Rechteck 13"/>
              <p:cNvSpPr/>
              <p:nvPr/>
            </p:nvSpPr>
            <p:spPr bwMode="gray">
              <a:xfrm>
                <a:off x="978214" y="2807293"/>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15" name="Gruppieren 14"/>
              <p:cNvGrpSpPr/>
              <p:nvPr/>
            </p:nvGrpSpPr>
            <p:grpSpPr bwMode="gray">
              <a:xfrm>
                <a:off x="1315758" y="1544096"/>
                <a:ext cx="1719575" cy="2541896"/>
                <a:chOff x="1315758" y="1544096"/>
                <a:chExt cx="1719575" cy="2541896"/>
              </a:xfrm>
            </p:grpSpPr>
            <p:grpSp>
              <p:nvGrpSpPr>
                <p:cNvPr id="28" name="Gruppieren 27"/>
                <p:cNvGrpSpPr/>
                <p:nvPr/>
              </p:nvGrpSpPr>
              <p:grpSpPr bwMode="gray">
                <a:xfrm rot="10800000">
                  <a:off x="1315758" y="1544096"/>
                  <a:ext cx="1719575" cy="2541896"/>
                  <a:chOff x="2809063" y="2493963"/>
                  <a:chExt cx="2244895" cy="3318431"/>
                </a:xfrm>
              </p:grpSpPr>
              <p:grpSp>
                <p:nvGrpSpPr>
                  <p:cNvPr id="34" name="Gruppieren 33"/>
                  <p:cNvGrpSpPr/>
                  <p:nvPr/>
                </p:nvGrpSpPr>
                <p:grpSpPr bwMode="gray">
                  <a:xfrm>
                    <a:off x="2809063" y="2493963"/>
                    <a:ext cx="2244895" cy="3318431"/>
                    <a:chOff x="7099043" y="2487056"/>
                    <a:chExt cx="2244895" cy="3318431"/>
                  </a:xfrm>
                </p:grpSpPr>
                <p:sp>
                  <p:nvSpPr>
                    <p:cNvPr id="37" name="Freeform 5"/>
                    <p:cNvSpPr>
                      <a:spLocks/>
                    </p:cNvSpPr>
                    <p:nvPr/>
                  </p:nvSpPr>
                  <p:spPr bwMode="gray">
                    <a:xfrm>
                      <a:off x="7099043" y="2487056"/>
                      <a:ext cx="2244895" cy="3318431"/>
                    </a:xfrm>
                    <a:custGeom>
                      <a:avLst/>
                      <a:gdLst>
                        <a:gd name="T0" fmla="*/ 1127 w 1127"/>
                        <a:gd name="T1" fmla="*/ 1575 h 1666"/>
                        <a:gd name="T2" fmla="*/ 1036 w 1127"/>
                        <a:gd name="T3" fmla="*/ 1666 h 1666"/>
                        <a:gd name="T4" fmla="*/ 92 w 1127"/>
                        <a:gd name="T5" fmla="*/ 1666 h 1666"/>
                        <a:gd name="T6" fmla="*/ 0 w 1127"/>
                        <a:gd name="T7" fmla="*/ 1575 h 1666"/>
                        <a:gd name="T8" fmla="*/ 0 w 1127"/>
                        <a:gd name="T9" fmla="*/ 91 h 1666"/>
                        <a:gd name="T10" fmla="*/ 92 w 1127"/>
                        <a:gd name="T11" fmla="*/ 0 h 1666"/>
                        <a:gd name="T12" fmla="*/ 1036 w 1127"/>
                        <a:gd name="T13" fmla="*/ 0 h 1666"/>
                        <a:gd name="T14" fmla="*/ 1127 w 1127"/>
                        <a:gd name="T15" fmla="*/ 91 h 1666"/>
                        <a:gd name="T16" fmla="*/ 1127 w 1127"/>
                        <a:gd name="T17" fmla="*/ 1575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7" h="1666">
                          <a:moveTo>
                            <a:pt x="1127" y="1575"/>
                          </a:moveTo>
                          <a:cubicBezTo>
                            <a:pt x="1127" y="1625"/>
                            <a:pt x="1086" y="1666"/>
                            <a:pt x="1036" y="1666"/>
                          </a:cubicBezTo>
                          <a:cubicBezTo>
                            <a:pt x="92" y="1666"/>
                            <a:pt x="92" y="1666"/>
                            <a:pt x="92" y="1666"/>
                          </a:cubicBezTo>
                          <a:cubicBezTo>
                            <a:pt x="41" y="1666"/>
                            <a:pt x="0" y="1625"/>
                            <a:pt x="0" y="1575"/>
                          </a:cubicBezTo>
                          <a:cubicBezTo>
                            <a:pt x="0" y="91"/>
                            <a:pt x="0" y="91"/>
                            <a:pt x="0" y="91"/>
                          </a:cubicBezTo>
                          <a:cubicBezTo>
                            <a:pt x="0" y="41"/>
                            <a:pt x="41" y="0"/>
                            <a:pt x="92" y="0"/>
                          </a:cubicBezTo>
                          <a:cubicBezTo>
                            <a:pt x="1036" y="0"/>
                            <a:pt x="1036" y="0"/>
                            <a:pt x="1036" y="0"/>
                          </a:cubicBezTo>
                          <a:cubicBezTo>
                            <a:pt x="1086" y="0"/>
                            <a:pt x="1127" y="41"/>
                            <a:pt x="1127" y="91"/>
                          </a:cubicBezTo>
                          <a:lnTo>
                            <a:pt x="1127" y="157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6"/>
                    <p:cNvSpPr>
                      <a:spLocks noChangeArrowheads="1"/>
                    </p:cNvSpPr>
                    <p:nvPr/>
                  </p:nvSpPr>
                  <p:spPr bwMode="gray">
                    <a:xfrm>
                      <a:off x="8137160" y="5576949"/>
                      <a:ext cx="171192" cy="171192"/>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uppieren 28"/>
                <p:cNvGrpSpPr/>
                <p:nvPr/>
              </p:nvGrpSpPr>
              <p:grpSpPr bwMode="gray">
                <a:xfrm>
                  <a:off x="1447776" y="1685271"/>
                  <a:ext cx="1476787" cy="1875490"/>
                  <a:chOff x="1456402" y="1711149"/>
                  <a:chExt cx="1476787" cy="1875490"/>
                </a:xfrm>
              </p:grpSpPr>
              <p:sp>
                <p:nvSpPr>
                  <p:cNvPr id="32" name="Rectangle 20"/>
                  <p:cNvSpPr>
                    <a:spLocks noChangeArrowheads="1"/>
                  </p:cNvSpPr>
                  <p:nvPr/>
                </p:nvSpPr>
                <p:spPr bwMode="gray">
                  <a:xfrm>
                    <a:off x="1457746" y="1711149"/>
                    <a:ext cx="1475443" cy="187549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37"/>
                  <p:cNvSpPr>
                    <a:spLocks/>
                  </p:cNvSpPr>
                  <p:nvPr/>
                </p:nvSpPr>
                <p:spPr bwMode="gray">
                  <a:xfrm>
                    <a:off x="1456402" y="1713277"/>
                    <a:ext cx="787470" cy="1873362"/>
                  </a:xfrm>
                  <a:custGeom>
                    <a:avLst/>
                    <a:gdLst>
                      <a:gd name="T0" fmla="*/ 0 w 470"/>
                      <a:gd name="T1" fmla="*/ 584 h 584"/>
                      <a:gd name="T2" fmla="*/ 0 w 470"/>
                      <a:gd name="T3" fmla="*/ 0 h 584"/>
                      <a:gd name="T4" fmla="*/ 470 w 470"/>
                      <a:gd name="T5" fmla="*/ 0 h 584"/>
                      <a:gd name="T6" fmla="*/ 0 w 470"/>
                      <a:gd name="T7" fmla="*/ 584 h 584"/>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28 w 14562"/>
                      <a:gd name="connsiteY2" fmla="*/ 0 h 10000"/>
                      <a:gd name="connsiteX3" fmla="*/ 14562 w 14562"/>
                      <a:gd name="connsiteY3" fmla="*/ 0 h 10000"/>
                      <a:gd name="connsiteX4" fmla="*/ 4562 w 14562"/>
                      <a:gd name="connsiteY4" fmla="*/ 10000 h 10000"/>
                      <a:gd name="connsiteX0" fmla="*/ 4562 w 14562"/>
                      <a:gd name="connsiteY0" fmla="*/ 10000 h 10005"/>
                      <a:gd name="connsiteX1" fmla="*/ 0 w 14562"/>
                      <a:gd name="connsiteY1" fmla="*/ 10005 h 10005"/>
                      <a:gd name="connsiteX2" fmla="*/ 28 w 14562"/>
                      <a:gd name="connsiteY2" fmla="*/ 0 h 10005"/>
                      <a:gd name="connsiteX3" fmla="*/ 14562 w 14562"/>
                      <a:gd name="connsiteY3" fmla="*/ 0 h 10005"/>
                      <a:gd name="connsiteX4" fmla="*/ 4562 w 14562"/>
                      <a:gd name="connsiteY4" fmla="*/ 10000 h 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2" h="10005">
                        <a:moveTo>
                          <a:pt x="4562" y="10000"/>
                        </a:moveTo>
                        <a:lnTo>
                          <a:pt x="0" y="10005"/>
                        </a:lnTo>
                        <a:cubicBezTo>
                          <a:pt x="9" y="6723"/>
                          <a:pt x="19" y="3282"/>
                          <a:pt x="28" y="0"/>
                        </a:cubicBezTo>
                        <a:lnTo>
                          <a:pt x="14562" y="0"/>
                        </a:lnTo>
                        <a:lnTo>
                          <a:pt x="4562" y="10000"/>
                        </a:lnTo>
                        <a:close/>
                      </a:path>
                    </a:pathLst>
                  </a:custGeom>
                  <a:solidFill>
                    <a:srgbClr val="FFFFFF">
                      <a:alpha val="20000"/>
                    </a:srgbClr>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0" name="Rechteck 29"/>
                <p:cNvSpPr/>
                <p:nvPr/>
              </p:nvSpPr>
              <p:spPr bwMode="gray">
                <a:xfrm>
                  <a:off x="1619916" y="1877744"/>
                  <a:ext cx="1405348" cy="914094"/>
                </a:xfrm>
                <a:prstGeom prst="rect">
                  <a:avLst/>
                </a:prstGeom>
              </p:spPr>
              <p:txBody>
                <a:bodyPr wrap="square">
                  <a:noAutofit/>
                </a:bodyPr>
                <a:lstStyle/>
                <a:p>
                  <a:pPr algn="ctr">
                    <a:lnSpc>
                      <a:spcPct val="90000"/>
                    </a:lnSpc>
                    <a:defRPr/>
                  </a:pPr>
                  <a:r>
                    <a:rPr lang="en-US" sz="2800" spc="300" dirty="0" smtClean="0">
                      <a:solidFill>
                        <a:schemeClr val="bg1"/>
                      </a:solidFill>
                      <a:latin typeface="Bebas Neue" panose="020B0506020202020201" pitchFamily="34" charset="0"/>
                    </a:rPr>
                    <a:t>BILLION</a:t>
                  </a:r>
                  <a:endParaRPr lang="en-US" sz="2800" spc="300" dirty="0">
                    <a:solidFill>
                      <a:schemeClr val="bg1"/>
                    </a:solidFill>
                    <a:latin typeface="Bebas Neue" panose="020B0506020202020201" pitchFamily="34" charset="0"/>
                  </a:endParaRPr>
                </a:p>
              </p:txBody>
            </p:sp>
            <p:sp>
              <p:nvSpPr>
                <p:cNvPr id="31" name="Rechteck 30"/>
                <p:cNvSpPr/>
                <p:nvPr/>
              </p:nvSpPr>
              <p:spPr bwMode="gray">
                <a:xfrm>
                  <a:off x="1445524" y="1792019"/>
                  <a:ext cx="466794" cy="830997"/>
                </a:xfrm>
                <a:prstGeom prst="rect">
                  <a:avLst/>
                </a:prstGeom>
              </p:spPr>
              <p:txBody>
                <a:bodyPr wrap="none">
                  <a:spAutoFit/>
                </a:bodyPr>
                <a:lstStyle/>
                <a:p>
                  <a:r>
                    <a:rPr lang="en-US" sz="4800" spc="300" dirty="0" smtClean="0">
                      <a:solidFill>
                        <a:schemeClr val="bg1"/>
                      </a:solidFill>
                      <a:latin typeface="Bebas Neue" panose="020B0506020202020201" pitchFamily="34" charset="0"/>
                    </a:rPr>
                    <a:t>1</a:t>
                  </a:r>
                  <a:endParaRPr lang="en-US" sz="4800" dirty="0"/>
                </a:p>
              </p:txBody>
            </p:sp>
          </p:grpSp>
          <p:sp>
            <p:nvSpPr>
              <p:cNvPr id="16" name="Rechteck 15"/>
              <p:cNvSpPr/>
              <p:nvPr/>
            </p:nvSpPr>
            <p:spPr bwMode="gray">
              <a:xfrm>
                <a:off x="908217" y="3023406"/>
                <a:ext cx="2575211" cy="27982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252000" rtlCol="0" anchor="b"/>
              <a:lstStyle/>
              <a:p>
                <a:pPr algn="ctr">
                  <a:lnSpc>
                    <a:spcPct val="90000"/>
                  </a:lnSpc>
                  <a:spcAft>
                    <a:spcPts val="1000"/>
                  </a:spcAft>
                </a:pPr>
                <a:r>
                  <a:rPr lang="en-US" sz="2100" dirty="0" smtClean="0">
                    <a:solidFill>
                      <a:schemeClr val="tx1">
                        <a:lumMod val="65000"/>
                        <a:lumOff val="35000"/>
                      </a:schemeClr>
                    </a:solidFill>
                    <a:latin typeface="Calibri Light" panose="020F0302020204030204" pitchFamily="34" charset="0"/>
                  </a:rPr>
                  <a:t>This text can be </a:t>
                </a:r>
                <a:br>
                  <a:rPr lang="en-US" sz="2100" dirty="0" smtClean="0">
                    <a:solidFill>
                      <a:schemeClr val="tx1">
                        <a:lumMod val="65000"/>
                        <a:lumOff val="35000"/>
                      </a:schemeClr>
                    </a:solidFill>
                    <a:latin typeface="Calibri Light" panose="020F0302020204030204" pitchFamily="34" charset="0"/>
                  </a:rPr>
                </a:br>
                <a:r>
                  <a:rPr lang="en-US" sz="2100" dirty="0" smtClean="0">
                    <a:solidFill>
                      <a:schemeClr val="tx1">
                        <a:lumMod val="65000"/>
                        <a:lumOff val="35000"/>
                      </a:schemeClr>
                    </a:solidFill>
                    <a:latin typeface="Calibri Light" panose="020F0302020204030204" pitchFamily="34" charset="0"/>
                  </a:rPr>
                  <a:t>replaced with your </a:t>
                </a:r>
                <a:br>
                  <a:rPr lang="en-US" sz="2100" dirty="0" smtClean="0">
                    <a:solidFill>
                      <a:schemeClr val="tx1">
                        <a:lumMod val="65000"/>
                        <a:lumOff val="35000"/>
                      </a:schemeClr>
                    </a:solidFill>
                    <a:latin typeface="Calibri Light" panose="020F0302020204030204" pitchFamily="34" charset="0"/>
                  </a:rPr>
                </a:br>
                <a:r>
                  <a:rPr lang="en-US" sz="2100" dirty="0" smtClean="0">
                    <a:solidFill>
                      <a:schemeClr val="tx1">
                        <a:lumMod val="65000"/>
                        <a:lumOff val="35000"/>
                      </a:schemeClr>
                    </a:solidFill>
                    <a:latin typeface="Calibri Light" panose="020F0302020204030204" pitchFamily="34" charset="0"/>
                  </a:rPr>
                  <a:t>own text. This is a placeholder text. </a:t>
                </a:r>
                <a:endParaRPr lang="en-US" sz="2100" dirty="0">
                  <a:solidFill>
                    <a:schemeClr val="tx1">
                      <a:lumMod val="65000"/>
                      <a:lumOff val="35000"/>
                    </a:schemeClr>
                  </a:solidFill>
                  <a:latin typeface="Calibri Light" panose="020F0302020204030204" pitchFamily="34" charset="0"/>
                </a:endParaRPr>
              </a:p>
            </p:txBody>
          </p:sp>
          <p:sp>
            <p:nvSpPr>
              <p:cNvPr id="17" name="Rechtwinkliges Dreieck 16"/>
              <p:cNvSpPr/>
              <p:nvPr/>
            </p:nvSpPr>
            <p:spPr bwMode="gray">
              <a:xfrm flipH="1">
                <a:off x="908217"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8" name="Rechtwinkliges Dreieck 17"/>
              <p:cNvSpPr/>
              <p:nvPr/>
            </p:nvSpPr>
            <p:spPr bwMode="gray">
              <a:xfrm>
                <a:off x="3256262"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 name="Gleichschenkliges Dreieck 18"/>
              <p:cNvSpPr/>
              <p:nvPr/>
            </p:nvSpPr>
            <p:spPr bwMode="gray">
              <a:xfrm rot="5400000">
                <a:off x="965686" y="2820229"/>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0" name="Gleichschenkliges Dreieck 19"/>
              <p:cNvSpPr/>
              <p:nvPr/>
            </p:nvSpPr>
            <p:spPr bwMode="gray">
              <a:xfrm rot="16200000">
                <a:off x="3246115" y="2820430"/>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1" name="Ellipse 20"/>
              <p:cNvSpPr/>
              <p:nvPr/>
            </p:nvSpPr>
            <p:spPr bwMode="gray">
              <a:xfrm>
                <a:off x="1470639" y="3343610"/>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2" name="Ellipse 21"/>
              <p:cNvSpPr/>
              <p:nvPr/>
            </p:nvSpPr>
            <p:spPr bwMode="gray">
              <a:xfrm>
                <a:off x="2758034" y="3343610"/>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3" name="Ellipse 22"/>
              <p:cNvSpPr/>
              <p:nvPr/>
            </p:nvSpPr>
            <p:spPr bwMode="gray">
              <a:xfrm>
                <a:off x="1481289" y="3367221"/>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4" name="Ellipse 23"/>
              <p:cNvSpPr/>
              <p:nvPr/>
            </p:nvSpPr>
            <p:spPr bwMode="gray">
              <a:xfrm>
                <a:off x="2765642" y="3367222"/>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5" name="Rechteck 24"/>
              <p:cNvSpPr/>
              <p:nvPr/>
            </p:nvSpPr>
            <p:spPr bwMode="gray">
              <a:xfrm>
                <a:off x="1481289" y="3414202"/>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6" name="Rechteck 25"/>
              <p:cNvSpPr/>
              <p:nvPr/>
            </p:nvSpPr>
            <p:spPr bwMode="gray">
              <a:xfrm>
                <a:off x="2765642" y="3406594"/>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7" name="Halbbogen 26"/>
              <p:cNvSpPr/>
              <p:nvPr/>
            </p:nvSpPr>
            <p:spPr bwMode="gray">
              <a:xfrm flipV="1">
                <a:off x="1481290" y="3253145"/>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6" name="Gruppieren 5"/>
            <p:cNvGrpSpPr/>
            <p:nvPr/>
          </p:nvGrpSpPr>
          <p:grpSpPr bwMode="gray">
            <a:xfrm>
              <a:off x="2514714" y="2727345"/>
              <a:ext cx="2531323" cy="1434907"/>
              <a:chOff x="2774763" y="2576037"/>
              <a:chExt cx="2531323" cy="1434907"/>
            </a:xfrm>
          </p:grpSpPr>
          <p:sp>
            <p:nvSpPr>
              <p:cNvPr id="7" name="Freihandform 6"/>
              <p:cNvSpPr/>
              <p:nvPr/>
            </p:nvSpPr>
            <p:spPr bwMode="gray">
              <a:xfrm rot="18161503" flipV="1">
                <a:off x="4567854" y="2778571"/>
                <a:ext cx="748372"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uppieren 7"/>
              <p:cNvGrpSpPr/>
              <p:nvPr/>
            </p:nvGrpSpPr>
            <p:grpSpPr bwMode="gray">
              <a:xfrm rot="8100000">
                <a:off x="2774763" y="3141056"/>
                <a:ext cx="2195044" cy="869888"/>
                <a:chOff x="3485120" y="2821955"/>
                <a:chExt cx="1514475" cy="600181"/>
              </a:xfrm>
            </p:grpSpPr>
            <p:sp>
              <p:nvSpPr>
                <p:cNvPr id="10" name="Richtungspfeil 9"/>
                <p:cNvSpPr/>
                <p:nvPr/>
              </p:nvSpPr>
              <p:spPr bwMode="gray">
                <a:xfrm rot="11678613">
                  <a:off x="3485120" y="2821955"/>
                  <a:ext cx="1514475" cy="600181"/>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36000" rIns="36000" bIns="36000" rtlCol="0" anchor="ctr"/>
                <a:lstStyle/>
                <a:p>
                  <a:pPr>
                    <a:lnSpc>
                      <a:spcPct val="90000"/>
                    </a:lnSpc>
                    <a:spcAft>
                      <a:spcPts val="1000"/>
                    </a:spcAft>
                  </a:pPr>
                  <a:r>
                    <a:rPr lang="en-US" sz="2400" dirty="0" smtClean="0">
                      <a:solidFill>
                        <a:schemeClr val="bg1"/>
                      </a:solidFill>
                      <a:latin typeface="Bebas Neue" panose="020B0506020202020201" pitchFamily="34" charset="0"/>
                      <a:ea typeface="Open Sans Light" panose="020B0306030504020204" pitchFamily="34" charset="0"/>
                      <a:cs typeface="Open Sans Light" panose="020B0306030504020204" pitchFamily="34" charset="0"/>
                    </a:rPr>
                    <a:t>Placeholder</a:t>
                  </a:r>
                  <a:endParaRPr lang="en-US" sz="2800" dirty="0">
                    <a:solidFill>
                      <a:schemeClr val="bg1"/>
                    </a:solidFill>
                    <a:latin typeface="Bebas Neue" panose="020B0506020202020201" pitchFamily="34" charset="0"/>
                    <a:ea typeface="Open Sans Light" panose="020B0306030504020204" pitchFamily="34" charset="0"/>
                    <a:cs typeface="Open Sans Light" panose="020B0306030504020204" pitchFamily="34" charset="0"/>
                  </a:endParaRPr>
                </a:p>
              </p:txBody>
            </p:sp>
            <p:grpSp>
              <p:nvGrpSpPr>
                <p:cNvPr id="11" name="Gruppieren 10"/>
                <p:cNvGrpSpPr/>
                <p:nvPr/>
              </p:nvGrpSpPr>
              <p:grpSpPr bwMode="gray">
                <a:xfrm>
                  <a:off x="3624904" y="2924688"/>
                  <a:ext cx="93961" cy="93961"/>
                  <a:chOff x="3774282" y="2898534"/>
                  <a:chExt cx="93961" cy="93961"/>
                </a:xfrm>
              </p:grpSpPr>
              <p:sp>
                <p:nvSpPr>
                  <p:cNvPr id="12" name="Ellipse 11"/>
                  <p:cNvSpPr/>
                  <p:nvPr/>
                </p:nvSpPr>
                <p:spPr bwMode="gray">
                  <a:xfrm>
                    <a:off x="3774282" y="2898534"/>
                    <a:ext cx="93961" cy="9396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 name="Ellipse 12"/>
                  <p:cNvSpPr/>
                  <p:nvPr/>
                </p:nvSpPr>
                <p:spPr bwMode="gray">
                  <a:xfrm>
                    <a:off x="3788366" y="2912617"/>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sp>
            <p:nvSpPr>
              <p:cNvPr id="9" name="Freihandform 8"/>
              <p:cNvSpPr/>
              <p:nvPr/>
            </p:nvSpPr>
            <p:spPr bwMode="gray">
              <a:xfrm>
                <a:off x="4557714" y="2802735"/>
                <a:ext cx="748372"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9" name="Gruppieren 38"/>
          <p:cNvGrpSpPr/>
          <p:nvPr/>
        </p:nvGrpSpPr>
        <p:grpSpPr>
          <a:xfrm>
            <a:off x="3137565" y="4865761"/>
            <a:ext cx="2895480" cy="871458"/>
            <a:chOff x="336164" y="4977587"/>
            <a:chExt cx="2895480" cy="871458"/>
          </a:xfrm>
        </p:grpSpPr>
        <p:cxnSp>
          <p:nvCxnSpPr>
            <p:cNvPr id="40" name="Gerade Verbindung 39"/>
            <p:cNvCxnSpPr/>
            <p:nvPr/>
          </p:nvCxnSpPr>
          <p:spPr>
            <a:xfrm flipH="1">
              <a:off x="2130727" y="5413316"/>
              <a:ext cx="1100917"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41" name="Rechteck 40"/>
            <p:cNvSpPr/>
            <p:nvPr/>
          </p:nvSpPr>
          <p:spPr>
            <a:xfrm>
              <a:off x="336164" y="4977587"/>
              <a:ext cx="179456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80000"/>
                </a:lnSpc>
                <a:spcAft>
                  <a:spcPts val="1000"/>
                </a:spcAft>
              </a:pPr>
              <a:r>
                <a:rPr lang="en-US" sz="7200" dirty="0" smtClean="0">
                  <a:solidFill>
                    <a:schemeClr val="tx1"/>
                  </a:solidFill>
                  <a:latin typeface="Bebas Neue" panose="020B0506020202020201" pitchFamily="34" charset="0"/>
                </a:rPr>
                <a:t>88%</a:t>
              </a:r>
              <a:endParaRPr lang="en-US" sz="7200" dirty="0">
                <a:solidFill>
                  <a:schemeClr val="tx1"/>
                </a:solidFill>
                <a:latin typeface="Bebas Neue" panose="020B0506020202020201" pitchFamily="34" charset="0"/>
              </a:endParaRPr>
            </a:p>
          </p:txBody>
        </p:sp>
      </p:grpSp>
      <p:pic>
        <p:nvPicPr>
          <p:cNvPr id="42"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hteck 8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87" name="Gruppieren 86"/>
          <p:cNvGrpSpPr/>
          <p:nvPr/>
        </p:nvGrpSpPr>
        <p:grpSpPr>
          <a:xfrm>
            <a:off x="493749" y="1876605"/>
            <a:ext cx="8207717" cy="3807562"/>
            <a:chOff x="493749" y="1112685"/>
            <a:chExt cx="11242798" cy="5215537"/>
          </a:xfrm>
        </p:grpSpPr>
        <p:grpSp>
          <p:nvGrpSpPr>
            <p:cNvPr id="3" name="Gruppieren 2"/>
            <p:cNvGrpSpPr/>
            <p:nvPr/>
          </p:nvGrpSpPr>
          <p:grpSpPr bwMode="gray">
            <a:xfrm>
              <a:off x="9166793" y="2838238"/>
              <a:ext cx="2569754" cy="1708808"/>
              <a:chOff x="9456885" y="2838238"/>
              <a:chExt cx="2569754" cy="1708808"/>
            </a:xfrm>
          </p:grpSpPr>
          <p:grpSp>
            <p:nvGrpSpPr>
              <p:cNvPr id="4" name="Gruppieren 3"/>
              <p:cNvGrpSpPr/>
              <p:nvPr/>
            </p:nvGrpSpPr>
            <p:grpSpPr bwMode="gray">
              <a:xfrm>
                <a:off x="9456885" y="3113997"/>
                <a:ext cx="673201" cy="1069515"/>
                <a:chOff x="10285560" y="2895380"/>
                <a:chExt cx="673201" cy="1069515"/>
              </a:xfrm>
            </p:grpSpPr>
            <p:cxnSp>
              <p:nvCxnSpPr>
                <p:cNvPr id="6" name="Gerade Verbindung 5"/>
                <p:cNvCxnSpPr/>
                <p:nvPr/>
              </p:nvCxnSpPr>
              <p:spPr bwMode="gray">
                <a:xfrm>
                  <a:off x="10285560" y="3430138"/>
                  <a:ext cx="673201" cy="0"/>
                </a:xfrm>
                <a:prstGeom prst="line">
                  <a:avLst/>
                </a:prstGeom>
                <a:ln w="28575">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bwMode="gray">
                <a:xfrm rot="10800000" flipV="1">
                  <a:off x="10952522" y="2895380"/>
                  <a:ext cx="0" cy="1069515"/>
                </a:xfrm>
                <a:prstGeom prst="line">
                  <a:avLst/>
                </a:prstGeom>
                <a:ln w="28575">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 name="Rechteck 4"/>
              <p:cNvSpPr/>
              <p:nvPr/>
            </p:nvSpPr>
            <p:spPr bwMode="gray">
              <a:xfrm>
                <a:off x="10123846" y="2838238"/>
                <a:ext cx="1902793"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grpSp>
          <p:nvGrpSpPr>
            <p:cNvPr id="8" name="Gruppieren 7"/>
            <p:cNvGrpSpPr/>
            <p:nvPr/>
          </p:nvGrpSpPr>
          <p:grpSpPr bwMode="gray">
            <a:xfrm>
              <a:off x="493749" y="2839957"/>
              <a:ext cx="2459001" cy="1708808"/>
              <a:chOff x="71946" y="2658982"/>
              <a:chExt cx="2459001" cy="1708808"/>
            </a:xfrm>
          </p:grpSpPr>
          <p:cxnSp>
            <p:nvCxnSpPr>
              <p:cNvPr id="9" name="Gerade Verbindung 8"/>
              <p:cNvCxnSpPr/>
              <p:nvPr/>
            </p:nvCxnSpPr>
            <p:spPr bwMode="gray">
              <a:xfrm flipH="1">
                <a:off x="1966416" y="3511667"/>
                <a:ext cx="564531" cy="1"/>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bwMode="gray">
              <a:xfrm flipV="1">
                <a:off x="1972654" y="2976910"/>
                <a:ext cx="0" cy="1069515"/>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bwMode="gray">
              <a:xfrm>
                <a:off x="71946" y="2658982"/>
                <a:ext cx="1900708"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grpSp>
          <p:nvGrpSpPr>
            <p:cNvPr id="12" name="Gruppieren 11"/>
            <p:cNvGrpSpPr/>
            <p:nvPr/>
          </p:nvGrpSpPr>
          <p:grpSpPr bwMode="gray">
            <a:xfrm>
              <a:off x="2120312" y="1112685"/>
              <a:ext cx="8057845" cy="5215537"/>
              <a:chOff x="2120312" y="1112685"/>
              <a:chExt cx="8057845" cy="5215537"/>
            </a:xfrm>
          </p:grpSpPr>
          <p:grpSp>
            <p:nvGrpSpPr>
              <p:cNvPr id="13" name="Gruppieren 12"/>
              <p:cNvGrpSpPr/>
              <p:nvPr/>
            </p:nvGrpSpPr>
            <p:grpSpPr bwMode="gray">
              <a:xfrm>
                <a:off x="4703711" y="3471736"/>
                <a:ext cx="2782990" cy="707508"/>
                <a:chOff x="7489855" y="2320192"/>
                <a:chExt cx="3450539" cy="877217"/>
              </a:xfrm>
            </p:grpSpPr>
            <p:sp>
              <p:nvSpPr>
                <p:cNvPr id="72" name="Freeform 8"/>
                <p:cNvSpPr>
                  <a:spLocks/>
                </p:cNvSpPr>
                <p:nvPr/>
              </p:nvSpPr>
              <p:spPr bwMode="gray">
                <a:xfrm>
                  <a:off x="9350087" y="2390186"/>
                  <a:ext cx="316037" cy="643320"/>
                </a:xfrm>
                <a:custGeom>
                  <a:avLst/>
                  <a:gdLst>
                    <a:gd name="T0" fmla="*/ 292 w 312"/>
                    <a:gd name="T1" fmla="*/ 24 h 635"/>
                    <a:gd name="T2" fmla="*/ 312 w 312"/>
                    <a:gd name="T3" fmla="*/ 0 h 635"/>
                    <a:gd name="T4" fmla="*/ 260 w 312"/>
                    <a:gd name="T5" fmla="*/ 2 h 635"/>
                    <a:gd name="T6" fmla="*/ 220 w 312"/>
                    <a:gd name="T7" fmla="*/ 8 h 635"/>
                    <a:gd name="T8" fmla="*/ 116 w 312"/>
                    <a:gd name="T9" fmla="*/ 399 h 635"/>
                    <a:gd name="T10" fmla="*/ 135 w 312"/>
                    <a:gd name="T11" fmla="*/ 491 h 635"/>
                    <a:gd name="T12" fmla="*/ 271 w 312"/>
                    <a:gd name="T13" fmla="*/ 575 h 635"/>
                    <a:gd name="T14" fmla="*/ 137 w 312"/>
                    <a:gd name="T15" fmla="*/ 375 h 635"/>
                    <a:gd name="T16" fmla="*/ 129 w 312"/>
                    <a:gd name="T17" fmla="*/ 381 h 635"/>
                    <a:gd name="T18" fmla="*/ 292 w 312"/>
                    <a:gd name="T19" fmla="*/ 2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35">
                      <a:moveTo>
                        <a:pt x="292" y="24"/>
                      </a:moveTo>
                      <a:cubicBezTo>
                        <a:pt x="312" y="0"/>
                        <a:pt x="312" y="0"/>
                        <a:pt x="312" y="0"/>
                      </a:cubicBezTo>
                      <a:cubicBezTo>
                        <a:pt x="260" y="2"/>
                        <a:pt x="260" y="2"/>
                        <a:pt x="260" y="2"/>
                      </a:cubicBezTo>
                      <a:cubicBezTo>
                        <a:pt x="220" y="8"/>
                        <a:pt x="220" y="8"/>
                        <a:pt x="220" y="8"/>
                      </a:cubicBezTo>
                      <a:cubicBezTo>
                        <a:pt x="220" y="8"/>
                        <a:pt x="0" y="172"/>
                        <a:pt x="116" y="399"/>
                      </a:cubicBezTo>
                      <a:cubicBezTo>
                        <a:pt x="108" y="417"/>
                        <a:pt x="108" y="446"/>
                        <a:pt x="135" y="491"/>
                      </a:cubicBezTo>
                      <a:cubicBezTo>
                        <a:pt x="189" y="581"/>
                        <a:pt x="233" y="635"/>
                        <a:pt x="271" y="575"/>
                      </a:cubicBezTo>
                      <a:cubicBezTo>
                        <a:pt x="309" y="515"/>
                        <a:pt x="155" y="399"/>
                        <a:pt x="137" y="375"/>
                      </a:cubicBezTo>
                      <a:cubicBezTo>
                        <a:pt x="137" y="375"/>
                        <a:pt x="133" y="377"/>
                        <a:pt x="129" y="381"/>
                      </a:cubicBezTo>
                      <a:cubicBezTo>
                        <a:pt x="107" y="329"/>
                        <a:pt x="57" y="155"/>
                        <a:pt x="292" y="24"/>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3" name="Freeform 9"/>
                <p:cNvSpPr>
                  <a:spLocks/>
                </p:cNvSpPr>
                <p:nvPr/>
              </p:nvSpPr>
              <p:spPr bwMode="gray">
                <a:xfrm>
                  <a:off x="8951948" y="2383136"/>
                  <a:ext cx="316037" cy="643320"/>
                </a:xfrm>
                <a:custGeom>
                  <a:avLst/>
                  <a:gdLst>
                    <a:gd name="T0" fmla="*/ 92 w 312"/>
                    <a:gd name="T1" fmla="*/ 8 h 636"/>
                    <a:gd name="T2" fmla="*/ 52 w 312"/>
                    <a:gd name="T3" fmla="*/ 2 h 636"/>
                    <a:gd name="T4" fmla="*/ 0 w 312"/>
                    <a:gd name="T5" fmla="*/ 0 h 636"/>
                    <a:gd name="T6" fmla="*/ 20 w 312"/>
                    <a:gd name="T7" fmla="*/ 24 h 636"/>
                    <a:gd name="T8" fmla="*/ 183 w 312"/>
                    <a:gd name="T9" fmla="*/ 381 h 636"/>
                    <a:gd name="T10" fmla="*/ 175 w 312"/>
                    <a:gd name="T11" fmla="*/ 376 h 636"/>
                    <a:gd name="T12" fmla="*/ 41 w 312"/>
                    <a:gd name="T13" fmla="*/ 576 h 636"/>
                    <a:gd name="T14" fmla="*/ 177 w 312"/>
                    <a:gd name="T15" fmla="*/ 492 h 636"/>
                    <a:gd name="T16" fmla="*/ 196 w 312"/>
                    <a:gd name="T17" fmla="*/ 400 h 636"/>
                    <a:gd name="T18" fmla="*/ 92 w 312"/>
                    <a:gd name="T19" fmla="*/ 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36">
                      <a:moveTo>
                        <a:pt x="92" y="8"/>
                      </a:moveTo>
                      <a:cubicBezTo>
                        <a:pt x="52" y="2"/>
                        <a:pt x="52" y="2"/>
                        <a:pt x="52" y="2"/>
                      </a:cubicBezTo>
                      <a:cubicBezTo>
                        <a:pt x="0" y="0"/>
                        <a:pt x="0" y="0"/>
                        <a:pt x="0" y="0"/>
                      </a:cubicBezTo>
                      <a:cubicBezTo>
                        <a:pt x="20" y="24"/>
                        <a:pt x="20" y="24"/>
                        <a:pt x="20" y="24"/>
                      </a:cubicBezTo>
                      <a:cubicBezTo>
                        <a:pt x="255" y="156"/>
                        <a:pt x="205" y="329"/>
                        <a:pt x="183" y="381"/>
                      </a:cubicBezTo>
                      <a:cubicBezTo>
                        <a:pt x="179" y="377"/>
                        <a:pt x="175" y="376"/>
                        <a:pt x="175" y="376"/>
                      </a:cubicBezTo>
                      <a:cubicBezTo>
                        <a:pt x="157" y="400"/>
                        <a:pt x="3" y="516"/>
                        <a:pt x="41" y="576"/>
                      </a:cubicBezTo>
                      <a:cubicBezTo>
                        <a:pt x="79" y="636"/>
                        <a:pt x="123" y="582"/>
                        <a:pt x="177" y="492"/>
                      </a:cubicBezTo>
                      <a:cubicBezTo>
                        <a:pt x="204" y="447"/>
                        <a:pt x="204" y="418"/>
                        <a:pt x="196" y="400"/>
                      </a:cubicBezTo>
                      <a:cubicBezTo>
                        <a:pt x="312" y="172"/>
                        <a:pt x="92" y="8"/>
                        <a:pt x="92" y="8"/>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4" name="Freeform 10"/>
                <p:cNvSpPr>
                  <a:spLocks/>
                </p:cNvSpPr>
                <p:nvPr/>
              </p:nvSpPr>
              <p:spPr bwMode="gray">
                <a:xfrm>
                  <a:off x="7586578" y="2813891"/>
                  <a:ext cx="1084198" cy="383518"/>
                </a:xfrm>
                <a:custGeom>
                  <a:avLst/>
                  <a:gdLst>
                    <a:gd name="T0" fmla="*/ 33 w 1070"/>
                    <a:gd name="T1" fmla="*/ 102 h 379"/>
                    <a:gd name="T2" fmla="*/ 188 w 1070"/>
                    <a:gd name="T3" fmla="*/ 122 h 379"/>
                    <a:gd name="T4" fmla="*/ 614 w 1070"/>
                    <a:gd name="T5" fmla="*/ 262 h 379"/>
                    <a:gd name="T6" fmla="*/ 910 w 1070"/>
                    <a:gd name="T7" fmla="*/ 379 h 379"/>
                    <a:gd name="T8" fmla="*/ 1048 w 1070"/>
                    <a:gd name="T9" fmla="*/ 126 h 379"/>
                    <a:gd name="T10" fmla="*/ 927 w 1070"/>
                    <a:gd name="T11" fmla="*/ 12 h 379"/>
                    <a:gd name="T12" fmla="*/ 374 w 1070"/>
                    <a:gd name="T13" fmla="*/ 12 h 379"/>
                    <a:gd name="T14" fmla="*/ 98 w 1070"/>
                    <a:gd name="T15" fmla="*/ 12 h 379"/>
                    <a:gd name="T16" fmla="*/ 56 w 1070"/>
                    <a:gd name="T17" fmla="*/ 12 h 379"/>
                    <a:gd name="T18" fmla="*/ 0 w 1070"/>
                    <a:gd name="T19" fmla="*/ 12 h 379"/>
                    <a:gd name="T20" fmla="*/ 33 w 1070"/>
                    <a:gd name="T21" fmla="*/ 10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0" h="379">
                      <a:moveTo>
                        <a:pt x="33" y="102"/>
                      </a:moveTo>
                      <a:cubicBezTo>
                        <a:pt x="100" y="133"/>
                        <a:pt x="188" y="122"/>
                        <a:pt x="188" y="122"/>
                      </a:cubicBezTo>
                      <a:cubicBezTo>
                        <a:pt x="361" y="111"/>
                        <a:pt x="523" y="186"/>
                        <a:pt x="614" y="262"/>
                      </a:cubicBezTo>
                      <a:cubicBezTo>
                        <a:pt x="704" y="338"/>
                        <a:pt x="750" y="379"/>
                        <a:pt x="910" y="379"/>
                      </a:cubicBezTo>
                      <a:cubicBezTo>
                        <a:pt x="1070" y="379"/>
                        <a:pt x="1048" y="268"/>
                        <a:pt x="1048" y="126"/>
                      </a:cubicBezTo>
                      <a:cubicBezTo>
                        <a:pt x="1048" y="0"/>
                        <a:pt x="927" y="12"/>
                        <a:pt x="927" y="12"/>
                      </a:cubicBezTo>
                      <a:cubicBezTo>
                        <a:pt x="374" y="12"/>
                        <a:pt x="374" y="12"/>
                        <a:pt x="374" y="12"/>
                      </a:cubicBezTo>
                      <a:cubicBezTo>
                        <a:pt x="98" y="12"/>
                        <a:pt x="98" y="12"/>
                        <a:pt x="98" y="12"/>
                      </a:cubicBezTo>
                      <a:cubicBezTo>
                        <a:pt x="56" y="12"/>
                        <a:pt x="56" y="12"/>
                        <a:pt x="56" y="12"/>
                      </a:cubicBezTo>
                      <a:cubicBezTo>
                        <a:pt x="0" y="12"/>
                        <a:pt x="0" y="12"/>
                        <a:pt x="0" y="12"/>
                      </a:cubicBezTo>
                      <a:lnTo>
                        <a:pt x="33" y="102"/>
                      </a:ln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5" name="Freeform 11"/>
                <p:cNvSpPr>
                  <a:spLocks/>
                </p:cNvSpPr>
                <p:nvPr/>
              </p:nvSpPr>
              <p:spPr bwMode="gray">
                <a:xfrm>
                  <a:off x="7595576" y="2806018"/>
                  <a:ext cx="1083073" cy="382393"/>
                </a:xfrm>
                <a:custGeom>
                  <a:avLst/>
                  <a:gdLst>
                    <a:gd name="T0" fmla="*/ 32 w 1069"/>
                    <a:gd name="T1" fmla="*/ 101 h 378"/>
                    <a:gd name="T2" fmla="*/ 187 w 1069"/>
                    <a:gd name="T3" fmla="*/ 121 h 378"/>
                    <a:gd name="T4" fmla="*/ 613 w 1069"/>
                    <a:gd name="T5" fmla="*/ 261 h 378"/>
                    <a:gd name="T6" fmla="*/ 909 w 1069"/>
                    <a:gd name="T7" fmla="*/ 378 h 378"/>
                    <a:gd name="T8" fmla="*/ 1048 w 1069"/>
                    <a:gd name="T9" fmla="*/ 126 h 378"/>
                    <a:gd name="T10" fmla="*/ 926 w 1069"/>
                    <a:gd name="T11" fmla="*/ 11 h 378"/>
                    <a:gd name="T12" fmla="*/ 374 w 1069"/>
                    <a:gd name="T13" fmla="*/ 11 h 378"/>
                    <a:gd name="T14" fmla="*/ 98 w 1069"/>
                    <a:gd name="T15" fmla="*/ 11 h 378"/>
                    <a:gd name="T16" fmla="*/ 56 w 1069"/>
                    <a:gd name="T17" fmla="*/ 11 h 378"/>
                    <a:gd name="T18" fmla="*/ 0 w 1069"/>
                    <a:gd name="T19" fmla="*/ 11 h 378"/>
                    <a:gd name="T20" fmla="*/ 32 w 1069"/>
                    <a:gd name="T21" fmla="*/ 10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9" h="378">
                      <a:moveTo>
                        <a:pt x="32" y="101"/>
                      </a:moveTo>
                      <a:cubicBezTo>
                        <a:pt x="100" y="133"/>
                        <a:pt x="187" y="121"/>
                        <a:pt x="187" y="121"/>
                      </a:cubicBezTo>
                      <a:cubicBezTo>
                        <a:pt x="360" y="110"/>
                        <a:pt x="522" y="185"/>
                        <a:pt x="613" y="261"/>
                      </a:cubicBezTo>
                      <a:cubicBezTo>
                        <a:pt x="704" y="337"/>
                        <a:pt x="749" y="378"/>
                        <a:pt x="909" y="378"/>
                      </a:cubicBezTo>
                      <a:cubicBezTo>
                        <a:pt x="1069" y="378"/>
                        <a:pt x="1048" y="267"/>
                        <a:pt x="1048" y="126"/>
                      </a:cubicBezTo>
                      <a:cubicBezTo>
                        <a:pt x="1048" y="0"/>
                        <a:pt x="926" y="11"/>
                        <a:pt x="926" y="11"/>
                      </a:cubicBezTo>
                      <a:cubicBezTo>
                        <a:pt x="374" y="11"/>
                        <a:pt x="374" y="11"/>
                        <a:pt x="374" y="11"/>
                      </a:cubicBezTo>
                      <a:cubicBezTo>
                        <a:pt x="98" y="11"/>
                        <a:pt x="98" y="11"/>
                        <a:pt x="98" y="11"/>
                      </a:cubicBezTo>
                      <a:cubicBezTo>
                        <a:pt x="56" y="11"/>
                        <a:pt x="56" y="11"/>
                        <a:pt x="56" y="11"/>
                      </a:cubicBezTo>
                      <a:cubicBezTo>
                        <a:pt x="0" y="11"/>
                        <a:pt x="0" y="11"/>
                        <a:pt x="0" y="11"/>
                      </a:cubicBezTo>
                      <a:lnTo>
                        <a:pt x="32" y="101"/>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6" name="Freeform 13"/>
                <p:cNvSpPr>
                  <a:spLocks/>
                </p:cNvSpPr>
                <p:nvPr/>
              </p:nvSpPr>
              <p:spPr bwMode="gray">
                <a:xfrm>
                  <a:off x="10041769" y="2493355"/>
                  <a:ext cx="879505" cy="309289"/>
                </a:xfrm>
                <a:custGeom>
                  <a:avLst/>
                  <a:gdLst>
                    <a:gd name="T0" fmla="*/ 407 w 868"/>
                    <a:gd name="T1" fmla="*/ 144 h 306"/>
                    <a:gd name="T2" fmla="*/ 43 w 868"/>
                    <a:gd name="T3" fmla="*/ 214 h 306"/>
                    <a:gd name="T4" fmla="*/ 4 w 868"/>
                    <a:gd name="T5" fmla="*/ 267 h 306"/>
                    <a:gd name="T6" fmla="*/ 49 w 868"/>
                    <a:gd name="T7" fmla="*/ 306 h 306"/>
                    <a:gd name="T8" fmla="*/ 56 w 868"/>
                    <a:gd name="T9" fmla="*/ 305 h 306"/>
                    <a:gd name="T10" fmla="*/ 428 w 868"/>
                    <a:gd name="T11" fmla="*/ 233 h 306"/>
                    <a:gd name="T12" fmla="*/ 868 w 868"/>
                    <a:gd name="T13" fmla="*/ 38 h 306"/>
                    <a:gd name="T14" fmla="*/ 780 w 868"/>
                    <a:gd name="T15" fmla="*/ 0 h 306"/>
                    <a:gd name="T16" fmla="*/ 407 w 868"/>
                    <a:gd name="T17" fmla="*/ 14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306">
                      <a:moveTo>
                        <a:pt x="407" y="144"/>
                      </a:moveTo>
                      <a:cubicBezTo>
                        <a:pt x="223" y="188"/>
                        <a:pt x="45" y="214"/>
                        <a:pt x="43" y="214"/>
                      </a:cubicBezTo>
                      <a:cubicBezTo>
                        <a:pt x="18" y="218"/>
                        <a:pt x="0" y="241"/>
                        <a:pt x="4" y="267"/>
                      </a:cubicBezTo>
                      <a:cubicBezTo>
                        <a:pt x="7" y="289"/>
                        <a:pt x="27" y="306"/>
                        <a:pt x="49" y="306"/>
                      </a:cubicBezTo>
                      <a:cubicBezTo>
                        <a:pt x="52" y="306"/>
                        <a:pt x="54" y="306"/>
                        <a:pt x="56" y="305"/>
                      </a:cubicBezTo>
                      <a:cubicBezTo>
                        <a:pt x="58" y="305"/>
                        <a:pt x="240" y="279"/>
                        <a:pt x="428" y="233"/>
                      </a:cubicBezTo>
                      <a:cubicBezTo>
                        <a:pt x="742" y="157"/>
                        <a:pt x="835" y="88"/>
                        <a:pt x="868" y="38"/>
                      </a:cubicBezTo>
                      <a:cubicBezTo>
                        <a:pt x="826" y="16"/>
                        <a:pt x="790" y="3"/>
                        <a:pt x="780" y="0"/>
                      </a:cubicBezTo>
                      <a:cubicBezTo>
                        <a:pt x="750" y="28"/>
                        <a:pt x="663" y="82"/>
                        <a:pt x="407" y="144"/>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7" name="Freeform 14"/>
                <p:cNvSpPr>
                  <a:spLocks/>
                </p:cNvSpPr>
                <p:nvPr/>
              </p:nvSpPr>
              <p:spPr bwMode="gray">
                <a:xfrm>
                  <a:off x="7546089" y="2447282"/>
                  <a:ext cx="672563" cy="433004"/>
                </a:xfrm>
                <a:custGeom>
                  <a:avLst/>
                  <a:gdLst>
                    <a:gd name="T0" fmla="*/ 664 w 664"/>
                    <a:gd name="T1" fmla="*/ 290 h 428"/>
                    <a:gd name="T2" fmla="*/ 654 w 664"/>
                    <a:gd name="T3" fmla="*/ 0 h 428"/>
                    <a:gd name="T4" fmla="*/ 1 w 664"/>
                    <a:gd name="T5" fmla="*/ 99 h 428"/>
                    <a:gd name="T6" fmla="*/ 12 w 664"/>
                    <a:gd name="T7" fmla="*/ 421 h 428"/>
                    <a:gd name="T8" fmla="*/ 15 w 664"/>
                    <a:gd name="T9" fmla="*/ 428 h 428"/>
                    <a:gd name="T10" fmla="*/ 664 w 664"/>
                    <a:gd name="T11" fmla="*/ 290 h 428"/>
                  </a:gdLst>
                  <a:ahLst/>
                  <a:cxnLst>
                    <a:cxn ang="0">
                      <a:pos x="T0" y="T1"/>
                    </a:cxn>
                    <a:cxn ang="0">
                      <a:pos x="T2" y="T3"/>
                    </a:cxn>
                    <a:cxn ang="0">
                      <a:pos x="T4" y="T5"/>
                    </a:cxn>
                    <a:cxn ang="0">
                      <a:pos x="T6" y="T7"/>
                    </a:cxn>
                    <a:cxn ang="0">
                      <a:pos x="T8" y="T9"/>
                    </a:cxn>
                    <a:cxn ang="0">
                      <a:pos x="T10" y="T11"/>
                    </a:cxn>
                  </a:cxnLst>
                  <a:rect l="0" t="0" r="r" b="b"/>
                  <a:pathLst>
                    <a:path w="664" h="428">
                      <a:moveTo>
                        <a:pt x="664" y="290"/>
                      </a:moveTo>
                      <a:cubicBezTo>
                        <a:pt x="654" y="0"/>
                        <a:pt x="654" y="0"/>
                        <a:pt x="654" y="0"/>
                      </a:cubicBezTo>
                      <a:cubicBezTo>
                        <a:pt x="654" y="0"/>
                        <a:pt x="2" y="35"/>
                        <a:pt x="1" y="99"/>
                      </a:cubicBezTo>
                      <a:cubicBezTo>
                        <a:pt x="12" y="421"/>
                        <a:pt x="12" y="421"/>
                        <a:pt x="12" y="421"/>
                      </a:cubicBezTo>
                      <a:cubicBezTo>
                        <a:pt x="12" y="421"/>
                        <a:pt x="12" y="424"/>
                        <a:pt x="15" y="428"/>
                      </a:cubicBezTo>
                      <a:cubicBezTo>
                        <a:pt x="0" y="388"/>
                        <a:pt x="53" y="309"/>
                        <a:pt x="664" y="290"/>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8" name="Freeform 15"/>
                <p:cNvSpPr>
                  <a:spLocks/>
                </p:cNvSpPr>
                <p:nvPr/>
              </p:nvSpPr>
              <p:spPr bwMode="gray">
                <a:xfrm>
                  <a:off x="8072443" y="2713793"/>
                  <a:ext cx="763662" cy="95599"/>
                </a:xfrm>
                <a:custGeom>
                  <a:avLst/>
                  <a:gdLst>
                    <a:gd name="T0" fmla="*/ 130 w 679"/>
                    <a:gd name="T1" fmla="*/ 16 h 85"/>
                    <a:gd name="T2" fmla="*/ 0 w 679"/>
                    <a:gd name="T3" fmla="*/ 85 h 85"/>
                    <a:gd name="T4" fmla="*/ 679 w 679"/>
                    <a:gd name="T5" fmla="*/ 64 h 85"/>
                    <a:gd name="T6" fmla="*/ 605 w 679"/>
                    <a:gd name="T7" fmla="*/ 0 h 85"/>
                    <a:gd name="T8" fmla="*/ 130 w 679"/>
                    <a:gd name="T9" fmla="*/ 16 h 85"/>
                  </a:gdLst>
                  <a:ahLst/>
                  <a:cxnLst>
                    <a:cxn ang="0">
                      <a:pos x="T0" y="T1"/>
                    </a:cxn>
                    <a:cxn ang="0">
                      <a:pos x="T2" y="T3"/>
                    </a:cxn>
                    <a:cxn ang="0">
                      <a:pos x="T4" y="T5"/>
                    </a:cxn>
                    <a:cxn ang="0">
                      <a:pos x="T6" y="T7"/>
                    </a:cxn>
                    <a:cxn ang="0">
                      <a:pos x="T8" y="T9"/>
                    </a:cxn>
                  </a:cxnLst>
                  <a:rect l="0" t="0" r="r" b="b"/>
                  <a:pathLst>
                    <a:path w="679" h="85">
                      <a:moveTo>
                        <a:pt x="130" y="16"/>
                      </a:moveTo>
                      <a:lnTo>
                        <a:pt x="0" y="85"/>
                      </a:lnTo>
                      <a:lnTo>
                        <a:pt x="679" y="64"/>
                      </a:lnTo>
                      <a:lnTo>
                        <a:pt x="605" y="0"/>
                      </a:lnTo>
                      <a:lnTo>
                        <a:pt x="130" y="16"/>
                      </a:lnTo>
                      <a:close/>
                    </a:path>
                  </a:pathLst>
                </a:custGeom>
                <a:solidFill>
                  <a:srgbClr val="85C1E9"/>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79" name="Freeform 16"/>
                <p:cNvSpPr>
                  <a:spLocks/>
                </p:cNvSpPr>
                <p:nvPr/>
              </p:nvSpPr>
              <p:spPr bwMode="gray">
                <a:xfrm>
                  <a:off x="7547214" y="2731788"/>
                  <a:ext cx="754665" cy="192322"/>
                </a:xfrm>
                <a:custGeom>
                  <a:avLst/>
                  <a:gdLst>
                    <a:gd name="T0" fmla="*/ 663 w 745"/>
                    <a:gd name="T1" fmla="*/ 0 h 190"/>
                    <a:gd name="T2" fmla="*/ 633 w 745"/>
                    <a:gd name="T3" fmla="*/ 1 h 190"/>
                    <a:gd name="T4" fmla="*/ 633 w 745"/>
                    <a:gd name="T5" fmla="*/ 1 h 190"/>
                    <a:gd name="T6" fmla="*/ 14 w 745"/>
                    <a:gd name="T7" fmla="*/ 138 h 190"/>
                    <a:gd name="T8" fmla="*/ 90 w 745"/>
                    <a:gd name="T9" fmla="*/ 190 h 190"/>
                    <a:gd name="T10" fmla="*/ 90 w 745"/>
                    <a:gd name="T11" fmla="*/ 179 h 190"/>
                    <a:gd name="T12" fmla="*/ 489 w 745"/>
                    <a:gd name="T13" fmla="*/ 78 h 190"/>
                    <a:gd name="T14" fmla="*/ 489 w 745"/>
                    <a:gd name="T15" fmla="*/ 78 h 190"/>
                    <a:gd name="T16" fmla="*/ 745 w 745"/>
                    <a:gd name="T17" fmla="*/ 70 h 190"/>
                    <a:gd name="T18" fmla="*/ 663 w 745"/>
                    <a:gd name="T1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5" h="190">
                      <a:moveTo>
                        <a:pt x="663" y="0"/>
                      </a:moveTo>
                      <a:cubicBezTo>
                        <a:pt x="633" y="1"/>
                        <a:pt x="633" y="1"/>
                        <a:pt x="633" y="1"/>
                      </a:cubicBezTo>
                      <a:cubicBezTo>
                        <a:pt x="633" y="1"/>
                        <a:pt x="633" y="1"/>
                        <a:pt x="633" y="1"/>
                      </a:cubicBezTo>
                      <a:cubicBezTo>
                        <a:pt x="50" y="22"/>
                        <a:pt x="0" y="99"/>
                        <a:pt x="14" y="138"/>
                      </a:cubicBezTo>
                      <a:cubicBezTo>
                        <a:pt x="19" y="149"/>
                        <a:pt x="37" y="172"/>
                        <a:pt x="90" y="190"/>
                      </a:cubicBezTo>
                      <a:cubicBezTo>
                        <a:pt x="90" y="179"/>
                        <a:pt x="90" y="179"/>
                        <a:pt x="90" y="179"/>
                      </a:cubicBezTo>
                      <a:cubicBezTo>
                        <a:pt x="90" y="179"/>
                        <a:pt x="8" y="95"/>
                        <a:pt x="489" y="78"/>
                      </a:cubicBezTo>
                      <a:cubicBezTo>
                        <a:pt x="489" y="78"/>
                        <a:pt x="489" y="78"/>
                        <a:pt x="489" y="78"/>
                      </a:cubicBezTo>
                      <a:cubicBezTo>
                        <a:pt x="745" y="70"/>
                        <a:pt x="745" y="70"/>
                        <a:pt x="745" y="70"/>
                      </a:cubicBezTo>
                      <a:lnTo>
                        <a:pt x="663" y="0"/>
                      </a:ln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0" name="Freeform 17"/>
                <p:cNvSpPr>
                  <a:spLocks/>
                </p:cNvSpPr>
                <p:nvPr/>
              </p:nvSpPr>
              <p:spPr bwMode="gray">
                <a:xfrm>
                  <a:off x="8721387" y="2383136"/>
                  <a:ext cx="114718" cy="402637"/>
                </a:xfrm>
                <a:custGeom>
                  <a:avLst/>
                  <a:gdLst>
                    <a:gd name="T0" fmla="*/ 102 w 102"/>
                    <a:gd name="T1" fmla="*/ 358 h 358"/>
                    <a:gd name="T2" fmla="*/ 92 w 102"/>
                    <a:gd name="T3" fmla="*/ 77 h 358"/>
                    <a:gd name="T4" fmla="*/ 0 w 102"/>
                    <a:gd name="T5" fmla="*/ 0 h 358"/>
                    <a:gd name="T6" fmla="*/ 28 w 102"/>
                    <a:gd name="T7" fmla="*/ 294 h 358"/>
                    <a:gd name="T8" fmla="*/ 102 w 102"/>
                    <a:gd name="T9" fmla="*/ 358 h 358"/>
                  </a:gdLst>
                  <a:ahLst/>
                  <a:cxnLst>
                    <a:cxn ang="0">
                      <a:pos x="T0" y="T1"/>
                    </a:cxn>
                    <a:cxn ang="0">
                      <a:pos x="T2" y="T3"/>
                    </a:cxn>
                    <a:cxn ang="0">
                      <a:pos x="T4" y="T5"/>
                    </a:cxn>
                    <a:cxn ang="0">
                      <a:pos x="T6" y="T7"/>
                    </a:cxn>
                    <a:cxn ang="0">
                      <a:pos x="T8" y="T9"/>
                    </a:cxn>
                  </a:cxnLst>
                  <a:rect l="0" t="0" r="r" b="b"/>
                  <a:pathLst>
                    <a:path w="102" h="358">
                      <a:moveTo>
                        <a:pt x="102" y="358"/>
                      </a:moveTo>
                      <a:lnTo>
                        <a:pt x="92" y="77"/>
                      </a:lnTo>
                      <a:lnTo>
                        <a:pt x="0" y="0"/>
                      </a:lnTo>
                      <a:lnTo>
                        <a:pt x="28" y="294"/>
                      </a:lnTo>
                      <a:lnTo>
                        <a:pt x="102" y="358"/>
                      </a:lnTo>
                      <a:close/>
                    </a:path>
                  </a:pathLst>
                </a:custGeom>
                <a:solidFill>
                  <a:srgbClr val="85C1E9"/>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1" name="Freeform 18"/>
                <p:cNvSpPr>
                  <a:spLocks/>
                </p:cNvSpPr>
                <p:nvPr/>
              </p:nvSpPr>
              <p:spPr bwMode="gray">
                <a:xfrm>
                  <a:off x="8208530" y="2384261"/>
                  <a:ext cx="544349" cy="347528"/>
                </a:xfrm>
                <a:custGeom>
                  <a:avLst/>
                  <a:gdLst>
                    <a:gd name="T0" fmla="*/ 9 w 484"/>
                    <a:gd name="T1" fmla="*/ 309 h 309"/>
                    <a:gd name="T2" fmla="*/ 0 w 484"/>
                    <a:gd name="T3" fmla="*/ 48 h 309"/>
                    <a:gd name="T4" fmla="*/ 474 w 484"/>
                    <a:gd name="T5" fmla="*/ 0 h 309"/>
                    <a:gd name="T6" fmla="*/ 484 w 484"/>
                    <a:gd name="T7" fmla="*/ 293 h 309"/>
                    <a:gd name="T8" fmla="*/ 9 w 484"/>
                    <a:gd name="T9" fmla="*/ 309 h 309"/>
                  </a:gdLst>
                  <a:ahLst/>
                  <a:cxnLst>
                    <a:cxn ang="0">
                      <a:pos x="T0" y="T1"/>
                    </a:cxn>
                    <a:cxn ang="0">
                      <a:pos x="T2" y="T3"/>
                    </a:cxn>
                    <a:cxn ang="0">
                      <a:pos x="T4" y="T5"/>
                    </a:cxn>
                    <a:cxn ang="0">
                      <a:pos x="T6" y="T7"/>
                    </a:cxn>
                    <a:cxn ang="0">
                      <a:pos x="T8" y="T9"/>
                    </a:cxn>
                  </a:cxnLst>
                  <a:rect l="0" t="0" r="r" b="b"/>
                  <a:pathLst>
                    <a:path w="484" h="309">
                      <a:moveTo>
                        <a:pt x="9" y="309"/>
                      </a:moveTo>
                      <a:lnTo>
                        <a:pt x="0" y="48"/>
                      </a:lnTo>
                      <a:lnTo>
                        <a:pt x="474" y="0"/>
                      </a:lnTo>
                      <a:lnTo>
                        <a:pt x="484" y="293"/>
                      </a:lnTo>
                      <a:lnTo>
                        <a:pt x="9" y="309"/>
                      </a:lnTo>
                      <a:close/>
                    </a:path>
                  </a:pathLst>
                </a:custGeom>
                <a:solidFill>
                  <a:srgbClr val="AED6F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2" name="Freeform 19"/>
                <p:cNvSpPr>
                  <a:spLocks/>
                </p:cNvSpPr>
                <p:nvPr/>
              </p:nvSpPr>
              <p:spPr bwMode="gray">
                <a:xfrm>
                  <a:off x="7489855" y="2320192"/>
                  <a:ext cx="3450539" cy="245181"/>
                </a:xfrm>
                <a:custGeom>
                  <a:avLst/>
                  <a:gdLst>
                    <a:gd name="T0" fmla="*/ 3392 w 3406"/>
                    <a:gd name="T1" fmla="*/ 135 h 243"/>
                    <a:gd name="T2" fmla="*/ 3044 w 3406"/>
                    <a:gd name="T3" fmla="*/ 41 h 243"/>
                    <a:gd name="T4" fmla="*/ 2438 w 3406"/>
                    <a:gd name="T5" fmla="*/ 10 h 243"/>
                    <a:gd name="T6" fmla="*/ 1587 w 3406"/>
                    <a:gd name="T7" fmla="*/ 6 h 243"/>
                    <a:gd name="T8" fmla="*/ 875 w 3406"/>
                    <a:gd name="T9" fmla="*/ 27 h 243"/>
                    <a:gd name="T10" fmla="*/ 21 w 3406"/>
                    <a:gd name="T11" fmla="*/ 157 h 243"/>
                    <a:gd name="T12" fmla="*/ 16 w 3406"/>
                    <a:gd name="T13" fmla="*/ 222 h 243"/>
                    <a:gd name="T14" fmla="*/ 81 w 3406"/>
                    <a:gd name="T15" fmla="*/ 227 h 243"/>
                    <a:gd name="T16" fmla="*/ 362 w 3406"/>
                    <a:gd name="T17" fmla="*/ 160 h 243"/>
                    <a:gd name="T18" fmla="*/ 879 w 3406"/>
                    <a:gd name="T19" fmla="*/ 118 h 243"/>
                    <a:gd name="T20" fmla="*/ 1588 w 3406"/>
                    <a:gd name="T21" fmla="*/ 98 h 243"/>
                    <a:gd name="T22" fmla="*/ 1588 w 3406"/>
                    <a:gd name="T23" fmla="*/ 98 h 243"/>
                    <a:gd name="T24" fmla="*/ 2416 w 3406"/>
                    <a:gd name="T25" fmla="*/ 101 h 243"/>
                    <a:gd name="T26" fmla="*/ 3011 w 3406"/>
                    <a:gd name="T27" fmla="*/ 130 h 243"/>
                    <a:gd name="T28" fmla="*/ 3300 w 3406"/>
                    <a:gd name="T29" fmla="*/ 179 h 243"/>
                    <a:gd name="T30" fmla="*/ 3299 w 3406"/>
                    <a:gd name="T31" fmla="*/ 180 h 243"/>
                    <a:gd name="T32" fmla="*/ 3387 w 3406"/>
                    <a:gd name="T33" fmla="*/ 218 h 243"/>
                    <a:gd name="T34" fmla="*/ 3397 w 3406"/>
                    <a:gd name="T35" fmla="*/ 199 h 243"/>
                    <a:gd name="T36" fmla="*/ 3392 w 3406"/>
                    <a:gd name="T37" fmla="*/ 13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6" h="243">
                      <a:moveTo>
                        <a:pt x="3392" y="135"/>
                      </a:moveTo>
                      <a:cubicBezTo>
                        <a:pt x="3369" y="101"/>
                        <a:pt x="3312" y="67"/>
                        <a:pt x="3044" y="41"/>
                      </a:cubicBezTo>
                      <a:cubicBezTo>
                        <a:pt x="2893" y="26"/>
                        <a:pt x="2689" y="16"/>
                        <a:pt x="2438" y="10"/>
                      </a:cubicBezTo>
                      <a:cubicBezTo>
                        <a:pt x="2015" y="0"/>
                        <a:pt x="1598" y="6"/>
                        <a:pt x="1587" y="6"/>
                      </a:cubicBezTo>
                      <a:cubicBezTo>
                        <a:pt x="1576" y="6"/>
                        <a:pt x="1232" y="8"/>
                        <a:pt x="875" y="27"/>
                      </a:cubicBezTo>
                      <a:cubicBezTo>
                        <a:pt x="207" y="60"/>
                        <a:pt x="68" y="117"/>
                        <a:pt x="21" y="157"/>
                      </a:cubicBezTo>
                      <a:cubicBezTo>
                        <a:pt x="2" y="174"/>
                        <a:pt x="0" y="203"/>
                        <a:pt x="16" y="222"/>
                      </a:cubicBezTo>
                      <a:cubicBezTo>
                        <a:pt x="33" y="241"/>
                        <a:pt x="62" y="243"/>
                        <a:pt x="81" y="227"/>
                      </a:cubicBezTo>
                      <a:cubicBezTo>
                        <a:pt x="94" y="216"/>
                        <a:pt x="147" y="188"/>
                        <a:pt x="362" y="160"/>
                      </a:cubicBezTo>
                      <a:cubicBezTo>
                        <a:pt x="494" y="143"/>
                        <a:pt x="668" y="129"/>
                        <a:pt x="879" y="118"/>
                      </a:cubicBezTo>
                      <a:cubicBezTo>
                        <a:pt x="1239" y="100"/>
                        <a:pt x="1584" y="98"/>
                        <a:pt x="1588" y="98"/>
                      </a:cubicBezTo>
                      <a:cubicBezTo>
                        <a:pt x="1588" y="98"/>
                        <a:pt x="1588" y="98"/>
                        <a:pt x="1588" y="98"/>
                      </a:cubicBezTo>
                      <a:cubicBezTo>
                        <a:pt x="1592" y="98"/>
                        <a:pt x="1998" y="92"/>
                        <a:pt x="2416" y="101"/>
                      </a:cubicBezTo>
                      <a:cubicBezTo>
                        <a:pt x="2660" y="107"/>
                        <a:pt x="2861" y="117"/>
                        <a:pt x="3011" y="130"/>
                      </a:cubicBezTo>
                      <a:cubicBezTo>
                        <a:pt x="3198" y="147"/>
                        <a:pt x="3272" y="167"/>
                        <a:pt x="3300" y="179"/>
                      </a:cubicBezTo>
                      <a:cubicBezTo>
                        <a:pt x="3300" y="179"/>
                        <a:pt x="3299" y="179"/>
                        <a:pt x="3299" y="180"/>
                      </a:cubicBezTo>
                      <a:cubicBezTo>
                        <a:pt x="3309" y="183"/>
                        <a:pt x="3345" y="196"/>
                        <a:pt x="3387" y="218"/>
                      </a:cubicBezTo>
                      <a:cubicBezTo>
                        <a:pt x="3391" y="211"/>
                        <a:pt x="3394" y="205"/>
                        <a:pt x="3397" y="199"/>
                      </a:cubicBezTo>
                      <a:cubicBezTo>
                        <a:pt x="3406" y="177"/>
                        <a:pt x="3404" y="154"/>
                        <a:pt x="3392" y="135"/>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3" name="Line 20"/>
                <p:cNvSpPr>
                  <a:spLocks noChangeShapeType="1"/>
                </p:cNvSpPr>
                <p:nvPr/>
              </p:nvSpPr>
              <p:spPr bwMode="gray">
                <a:xfrm>
                  <a:off x="8218652" y="27317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4" name="Line 21"/>
                <p:cNvSpPr>
                  <a:spLocks noChangeShapeType="1"/>
                </p:cNvSpPr>
                <p:nvPr/>
              </p:nvSpPr>
              <p:spPr bwMode="gray">
                <a:xfrm>
                  <a:off x="8218652" y="27317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5" name="Oval 22"/>
                <p:cNvSpPr>
                  <a:spLocks noChangeArrowheads="1"/>
                </p:cNvSpPr>
                <p:nvPr/>
              </p:nvSpPr>
              <p:spPr bwMode="gray">
                <a:xfrm>
                  <a:off x="7832884" y="2549589"/>
                  <a:ext cx="103471" cy="103471"/>
                </a:xfrm>
                <a:prstGeom prst="ellipse">
                  <a:avLst/>
                </a:prstGeom>
                <a:solidFill>
                  <a:srgbClr val="0D0D0D"/>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86" name="Oval 23"/>
                <p:cNvSpPr>
                  <a:spLocks noChangeArrowheads="1"/>
                </p:cNvSpPr>
                <p:nvPr/>
              </p:nvSpPr>
              <p:spPr bwMode="gray">
                <a:xfrm>
                  <a:off x="7821637" y="2548465"/>
                  <a:ext cx="105721" cy="104596"/>
                </a:xfrm>
                <a:prstGeom prst="ellipse">
                  <a:avLst/>
                </a:pr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14" name="Rechteck 13"/>
              <p:cNvSpPr/>
              <p:nvPr/>
            </p:nvSpPr>
            <p:spPr bwMode="gray">
              <a:xfrm>
                <a:off x="3108177" y="1112685"/>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23</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15" name="Rechteck 14"/>
              <p:cNvSpPr/>
              <p:nvPr/>
            </p:nvSpPr>
            <p:spPr bwMode="gray">
              <a:xfrm>
                <a:off x="2131109" y="2269194"/>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47</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16" name="Rechteck 15"/>
              <p:cNvSpPr/>
              <p:nvPr/>
            </p:nvSpPr>
            <p:spPr bwMode="gray">
              <a:xfrm>
                <a:off x="2120312" y="4438805"/>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71</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17" name="Rechteck 16"/>
              <p:cNvSpPr/>
              <p:nvPr/>
            </p:nvSpPr>
            <p:spPr bwMode="gray">
              <a:xfrm>
                <a:off x="3237173" y="5754983"/>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82</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18" name="Rechteck 17"/>
              <p:cNvSpPr/>
              <p:nvPr/>
            </p:nvSpPr>
            <p:spPr bwMode="gray">
              <a:xfrm>
                <a:off x="7809428" y="5752507"/>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21</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19" name="Rechteck 18"/>
              <p:cNvSpPr/>
              <p:nvPr/>
            </p:nvSpPr>
            <p:spPr bwMode="gray">
              <a:xfrm>
                <a:off x="8882711" y="4428192"/>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59</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20" name="Rechteck 19"/>
              <p:cNvSpPr/>
              <p:nvPr/>
            </p:nvSpPr>
            <p:spPr bwMode="gray">
              <a:xfrm>
                <a:off x="8882711" y="2285475"/>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24</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sp>
            <p:nvSpPr>
              <p:cNvPr id="21" name="Rechteck 20"/>
              <p:cNvSpPr/>
              <p:nvPr/>
            </p:nvSpPr>
            <p:spPr bwMode="gray">
              <a:xfrm>
                <a:off x="7911109" y="1117803"/>
                <a:ext cx="1295446" cy="57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dirty="0" smtClean="0">
                    <a:solidFill>
                      <a:schemeClr val="tx1">
                        <a:lumMod val="85000"/>
                        <a:lumOff val="15000"/>
                      </a:schemeClr>
                    </a:solidFill>
                    <a:latin typeface="Bebas Neue" panose="020B0506020202020201" pitchFamily="34" charset="0"/>
                  </a:rPr>
                  <a:t>16</a:t>
                </a:r>
                <a:r>
                  <a:rPr lang="en-US" sz="2400" dirty="0" smtClean="0">
                    <a:solidFill>
                      <a:schemeClr val="tx1">
                        <a:lumMod val="85000"/>
                        <a:lumOff val="15000"/>
                      </a:schemeClr>
                    </a:solidFill>
                    <a:latin typeface="Bebas Neue" panose="020B0506020202020201" pitchFamily="34" charset="0"/>
                  </a:rPr>
                  <a:t>%</a:t>
                </a:r>
                <a:endParaRPr lang="en-US" sz="3200" dirty="0">
                  <a:solidFill>
                    <a:schemeClr val="tx1">
                      <a:lumMod val="85000"/>
                      <a:lumOff val="15000"/>
                    </a:schemeClr>
                  </a:solidFill>
                  <a:latin typeface="Bebas Neue" panose="020B0506020202020201" pitchFamily="34" charset="0"/>
                </a:endParaRPr>
              </a:p>
            </p:txBody>
          </p:sp>
          <p:grpSp>
            <p:nvGrpSpPr>
              <p:cNvPr id="22" name="Gruppieren 21"/>
              <p:cNvGrpSpPr/>
              <p:nvPr/>
            </p:nvGrpSpPr>
            <p:grpSpPr bwMode="gray">
              <a:xfrm>
                <a:off x="2874406" y="1510093"/>
                <a:ext cx="2441491" cy="4293106"/>
                <a:chOff x="2612487" y="1510093"/>
                <a:chExt cx="2441491" cy="4293106"/>
              </a:xfrm>
            </p:grpSpPr>
            <p:sp>
              <p:nvSpPr>
                <p:cNvPr id="51" name="Line 66"/>
                <p:cNvSpPr>
                  <a:spLocks noChangeShapeType="1"/>
                </p:cNvSpPr>
                <p:nvPr/>
              </p:nvSpPr>
              <p:spPr bwMode="gray">
                <a:xfrm rot="1543262">
                  <a:off x="4388816" y="2403870"/>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52" name="Line 67"/>
                <p:cNvSpPr>
                  <a:spLocks noChangeShapeType="1"/>
                </p:cNvSpPr>
                <p:nvPr/>
              </p:nvSpPr>
              <p:spPr bwMode="gray">
                <a:xfrm rot="394402">
                  <a:off x="3624913" y="2782888"/>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53" name="Line 68"/>
                <p:cNvSpPr>
                  <a:spLocks noChangeShapeType="1"/>
                </p:cNvSpPr>
                <p:nvPr/>
              </p:nvSpPr>
              <p:spPr bwMode="gray">
                <a:xfrm rot="20367455">
                  <a:off x="3526488" y="35861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54" name="Line 69"/>
                <p:cNvSpPr>
                  <a:spLocks noChangeShapeType="1"/>
                </p:cNvSpPr>
                <p:nvPr/>
              </p:nvSpPr>
              <p:spPr bwMode="gray">
                <a:xfrm rot="21432950" flipV="1">
                  <a:off x="3617811" y="4337050"/>
                  <a:ext cx="619125" cy="23495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55" name="Line 70"/>
                <p:cNvSpPr>
                  <a:spLocks noChangeShapeType="1"/>
                </p:cNvSpPr>
                <p:nvPr/>
              </p:nvSpPr>
              <p:spPr bwMode="gray">
                <a:xfrm rot="20056738" flipV="1">
                  <a:off x="4388816" y="46529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56" name="Oval 29"/>
                <p:cNvSpPr>
                  <a:spLocks noChangeArrowheads="1"/>
                </p:cNvSpPr>
                <p:nvPr/>
              </p:nvSpPr>
              <p:spPr bwMode="gray">
                <a:xfrm>
                  <a:off x="3821397" y="4903199"/>
                  <a:ext cx="900000" cy="900000"/>
                </a:xfrm>
                <a:prstGeom prst="ellipse">
                  <a:avLst/>
                </a:prstGeom>
                <a:solidFill>
                  <a:schemeClr val="accent3">
                    <a:lumMod val="5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57" name="Oval 29"/>
                <p:cNvSpPr>
                  <a:spLocks noChangeArrowheads="1"/>
                </p:cNvSpPr>
                <p:nvPr/>
              </p:nvSpPr>
              <p:spPr bwMode="gray">
                <a:xfrm>
                  <a:off x="3821397" y="1510093"/>
                  <a:ext cx="900000" cy="900000"/>
                </a:xfrm>
                <a:prstGeom prst="ellipse">
                  <a:avLst/>
                </a:prstGeom>
                <a:solidFill>
                  <a:schemeClr val="accent3">
                    <a:lumMod val="40000"/>
                    <a:lumOff val="6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58" name="Oval 29"/>
                <p:cNvSpPr>
                  <a:spLocks noChangeArrowheads="1"/>
                </p:cNvSpPr>
                <p:nvPr/>
              </p:nvSpPr>
              <p:spPr bwMode="gray">
                <a:xfrm>
                  <a:off x="2936447" y="2122095"/>
                  <a:ext cx="900000" cy="900000"/>
                </a:xfrm>
                <a:prstGeom prst="ellipse">
                  <a:avLst/>
                </a:prstGeom>
                <a:solidFill>
                  <a:schemeClr val="accent3">
                    <a:lumMod val="60000"/>
                    <a:lumOff val="4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59" name="Oval 29"/>
                <p:cNvSpPr>
                  <a:spLocks noChangeArrowheads="1"/>
                </p:cNvSpPr>
                <p:nvPr/>
              </p:nvSpPr>
              <p:spPr bwMode="gray">
                <a:xfrm>
                  <a:off x="2936447" y="4264812"/>
                  <a:ext cx="900000" cy="900000"/>
                </a:xfrm>
                <a:prstGeom prst="ellipse">
                  <a:avLst/>
                </a:prstGeom>
                <a:solidFill>
                  <a:schemeClr val="accent3">
                    <a:lumMod val="75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60" name="Oval 29"/>
                <p:cNvSpPr>
                  <a:spLocks noChangeArrowheads="1"/>
                </p:cNvSpPr>
                <p:nvPr/>
              </p:nvSpPr>
              <p:spPr bwMode="gray">
                <a:xfrm>
                  <a:off x="2612487" y="3197036"/>
                  <a:ext cx="900000" cy="900000"/>
                </a:xfrm>
                <a:prstGeom prst="ellipse">
                  <a:avLst/>
                </a:prstGeom>
                <a:solidFill>
                  <a:schemeClr val="accent3"/>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61" name="Freeform 10"/>
                <p:cNvSpPr>
                  <a:spLocks noEditPoints="1"/>
                </p:cNvSpPr>
                <p:nvPr/>
              </p:nvSpPr>
              <p:spPr bwMode="gray">
                <a:xfrm>
                  <a:off x="3122956" y="2333490"/>
                  <a:ext cx="507931" cy="508990"/>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2" name="Freeform 74"/>
                <p:cNvSpPr>
                  <a:spLocks noEditPoints="1"/>
                </p:cNvSpPr>
                <p:nvPr/>
              </p:nvSpPr>
              <p:spPr bwMode="gray">
                <a:xfrm>
                  <a:off x="3996137" y="1771649"/>
                  <a:ext cx="545751" cy="450519"/>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nvGrpSpPr>
                <p:cNvPr id="63" name="Gruppieren 62"/>
                <p:cNvGrpSpPr/>
                <p:nvPr/>
              </p:nvGrpSpPr>
              <p:grpSpPr bwMode="gray">
                <a:xfrm>
                  <a:off x="3122956" y="4556347"/>
                  <a:ext cx="536293" cy="316930"/>
                  <a:chOff x="5836655" y="-796250"/>
                  <a:chExt cx="716072" cy="472918"/>
                </a:xfrm>
                <a:solidFill>
                  <a:schemeClr val="bg1"/>
                </a:solidFill>
              </p:grpSpPr>
              <p:sp>
                <p:nvSpPr>
                  <p:cNvPr id="70" name="Freeform 1421"/>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1" name="Freeform 142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64" name="METRO ICON - calendar check"/>
                <p:cNvGrpSpPr>
                  <a:grpSpLocks noChangeAspect="1"/>
                </p:cNvGrpSpPr>
                <p:nvPr/>
              </p:nvGrpSpPr>
              <p:grpSpPr bwMode="gray">
                <a:xfrm>
                  <a:off x="2836860" y="3429504"/>
                  <a:ext cx="451253" cy="433526"/>
                  <a:chOff x="11016877" y="5260371"/>
                  <a:chExt cx="521996" cy="513072"/>
                </a:xfrm>
                <a:solidFill>
                  <a:schemeClr val="bg1"/>
                </a:solidFill>
              </p:grpSpPr>
              <p:sp>
                <p:nvSpPr>
                  <p:cNvPr id="66"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67"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68"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69"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65" name="METRO ICON - check award"/>
                <p:cNvSpPr>
                  <a:spLocks noChangeAspect="1" noEditPoints="1"/>
                </p:cNvSpPr>
                <p:nvPr/>
              </p:nvSpPr>
              <p:spPr bwMode="gray">
                <a:xfrm>
                  <a:off x="4045983" y="5144503"/>
                  <a:ext cx="450828" cy="446055"/>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23" name="Gruppieren 22"/>
              <p:cNvGrpSpPr/>
              <p:nvPr/>
            </p:nvGrpSpPr>
            <p:grpSpPr bwMode="gray">
              <a:xfrm>
                <a:off x="6994507" y="1510093"/>
                <a:ext cx="2391258" cy="4293106"/>
                <a:chOff x="7186667" y="1510093"/>
                <a:chExt cx="2391258" cy="4293106"/>
              </a:xfrm>
            </p:grpSpPr>
            <p:sp>
              <p:nvSpPr>
                <p:cNvPr id="24" name="Line 71"/>
                <p:cNvSpPr>
                  <a:spLocks noChangeShapeType="1"/>
                </p:cNvSpPr>
                <p:nvPr/>
              </p:nvSpPr>
              <p:spPr bwMode="gray">
                <a:xfrm rot="20056738" flipH="1">
                  <a:off x="7186667" y="2403870"/>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5" name="Line 72"/>
                <p:cNvSpPr>
                  <a:spLocks noChangeShapeType="1"/>
                </p:cNvSpPr>
                <p:nvPr/>
              </p:nvSpPr>
              <p:spPr bwMode="gray">
                <a:xfrm rot="1543262" flipH="1" flipV="1">
                  <a:off x="7186667" y="46529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6" name="Line 73"/>
                <p:cNvSpPr>
                  <a:spLocks noChangeShapeType="1"/>
                </p:cNvSpPr>
                <p:nvPr/>
              </p:nvSpPr>
              <p:spPr bwMode="gray">
                <a:xfrm rot="21205598" flipH="1">
                  <a:off x="8015938" y="2782888"/>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7" name="Line 74"/>
                <p:cNvSpPr>
                  <a:spLocks noChangeShapeType="1"/>
                </p:cNvSpPr>
                <p:nvPr/>
              </p:nvSpPr>
              <p:spPr bwMode="gray">
                <a:xfrm rot="167050" flipH="1" flipV="1">
                  <a:off x="8069077" y="4337050"/>
                  <a:ext cx="619125" cy="23495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8" name="Line 75"/>
                <p:cNvSpPr>
                  <a:spLocks noChangeShapeType="1"/>
                </p:cNvSpPr>
                <p:nvPr/>
              </p:nvSpPr>
              <p:spPr bwMode="gray">
                <a:xfrm rot="1232545" flipH="1">
                  <a:off x="8012763" y="35861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sz="1400" dirty="0"/>
                </a:p>
              </p:txBody>
            </p:sp>
            <p:sp>
              <p:nvSpPr>
                <p:cNvPr id="29" name="Oval 29"/>
                <p:cNvSpPr>
                  <a:spLocks noChangeArrowheads="1"/>
                </p:cNvSpPr>
                <p:nvPr/>
              </p:nvSpPr>
              <p:spPr bwMode="gray">
                <a:xfrm>
                  <a:off x="7519248" y="1510093"/>
                  <a:ext cx="900000" cy="900000"/>
                </a:xfrm>
                <a:prstGeom prst="ellipse">
                  <a:avLst/>
                </a:prstGeom>
                <a:solidFill>
                  <a:srgbClr val="BEDEF4"/>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30" name="Oval 29"/>
                <p:cNvSpPr>
                  <a:spLocks noChangeArrowheads="1"/>
                </p:cNvSpPr>
                <p:nvPr/>
              </p:nvSpPr>
              <p:spPr bwMode="gray">
                <a:xfrm>
                  <a:off x="8411044" y="2122095"/>
                  <a:ext cx="900000" cy="900000"/>
                </a:xfrm>
                <a:prstGeom prst="ellipse">
                  <a:avLst/>
                </a:prstGeom>
                <a:solidFill>
                  <a:schemeClr val="accent1">
                    <a:lumMod val="40000"/>
                    <a:lumOff val="6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31" name="Oval 29"/>
                <p:cNvSpPr>
                  <a:spLocks noChangeArrowheads="1"/>
                </p:cNvSpPr>
                <p:nvPr/>
              </p:nvSpPr>
              <p:spPr bwMode="gray">
                <a:xfrm>
                  <a:off x="8677925" y="3197036"/>
                  <a:ext cx="900000" cy="900000"/>
                </a:xfrm>
                <a:prstGeom prst="ellipse">
                  <a:avLst/>
                </a:prstGeom>
                <a:solidFill>
                  <a:schemeClr val="accent1">
                    <a:lumMod val="60000"/>
                    <a:lumOff val="4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32" name="Oval 29"/>
                <p:cNvSpPr>
                  <a:spLocks noChangeArrowheads="1"/>
                </p:cNvSpPr>
                <p:nvPr/>
              </p:nvSpPr>
              <p:spPr bwMode="gray">
                <a:xfrm>
                  <a:off x="8411044" y="4264812"/>
                  <a:ext cx="900000" cy="900000"/>
                </a:xfrm>
                <a:prstGeom prst="ellipse">
                  <a:avLst/>
                </a:prstGeom>
                <a:solidFill>
                  <a:schemeClr val="accent1"/>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sp>
              <p:nvSpPr>
                <p:cNvPr id="33" name="Oval 29"/>
                <p:cNvSpPr>
                  <a:spLocks noChangeArrowheads="1"/>
                </p:cNvSpPr>
                <p:nvPr/>
              </p:nvSpPr>
              <p:spPr bwMode="gray">
                <a:xfrm>
                  <a:off x="7519248" y="4903199"/>
                  <a:ext cx="900000" cy="900000"/>
                </a:xfrm>
                <a:prstGeom prst="ellipse">
                  <a:avLst/>
                </a:prstGeom>
                <a:solidFill>
                  <a:schemeClr val="accent1">
                    <a:lumMod val="50000"/>
                  </a:schemeClr>
                </a:solidFill>
                <a:ln w="12700">
                  <a:noFill/>
                  <a:prstDash val="lgDash"/>
                  <a:round/>
                  <a:headEnd/>
                  <a:tailEnd/>
                </a:ln>
                <a:effectLst/>
              </p:spPr>
              <p:txBody>
                <a:bodyPr vert="horz" wrap="square" lIns="0" tIns="0" rIns="0" bIns="0" anchor="ctr" anchorCtr="0">
                  <a:noAutofit/>
                </a:bodyPr>
                <a:lstStyle/>
                <a:p>
                  <a:pPr algn="ctr"/>
                  <a:endParaRPr lang="en-US" sz="2400" noProof="1">
                    <a:solidFill>
                      <a:srgbClr val="FFFFFF"/>
                    </a:solidFill>
                    <a:latin typeface="Bebas Neue" panose="020B0506020202020201" pitchFamily="34" charset="0"/>
                  </a:endParaRPr>
                </a:p>
              </p:txBody>
            </p:sp>
            <p:grpSp>
              <p:nvGrpSpPr>
                <p:cNvPr id="34" name="Gruppieren 33"/>
                <p:cNvGrpSpPr/>
                <p:nvPr/>
              </p:nvGrpSpPr>
              <p:grpSpPr bwMode="gray">
                <a:xfrm>
                  <a:off x="7681685" y="5192713"/>
                  <a:ext cx="556076" cy="329455"/>
                  <a:chOff x="5661745" y="4678928"/>
                  <a:chExt cx="1023143" cy="576641"/>
                </a:xfrm>
                <a:solidFill>
                  <a:schemeClr val="bg1"/>
                </a:solidFill>
              </p:grpSpPr>
              <p:sp>
                <p:nvSpPr>
                  <p:cNvPr id="49" name="Freeform 1424"/>
                  <p:cNvSpPr>
                    <a:spLocks noEditPoints="1"/>
                  </p:cNvSpPr>
                  <p:nvPr/>
                </p:nvSpPr>
                <p:spPr bwMode="gray">
                  <a:xfrm>
                    <a:off x="5661745" y="4678928"/>
                    <a:ext cx="542188" cy="576641"/>
                  </a:xfrm>
                  <a:custGeom>
                    <a:avLst/>
                    <a:gdLst>
                      <a:gd name="T0" fmla="*/ 0 w 195"/>
                      <a:gd name="T1" fmla="*/ 126 h 253"/>
                      <a:gd name="T2" fmla="*/ 0 w 195"/>
                      <a:gd name="T3" fmla="*/ 22 h 253"/>
                      <a:gd name="T4" fmla="*/ 23 w 195"/>
                      <a:gd name="T5" fmla="*/ 0 h 253"/>
                      <a:gd name="T6" fmla="*/ 174 w 195"/>
                      <a:gd name="T7" fmla="*/ 0 h 253"/>
                      <a:gd name="T8" fmla="*/ 194 w 195"/>
                      <a:gd name="T9" fmla="*/ 15 h 253"/>
                      <a:gd name="T10" fmla="*/ 195 w 195"/>
                      <a:gd name="T11" fmla="*/ 22 h 253"/>
                      <a:gd name="T12" fmla="*/ 195 w 195"/>
                      <a:gd name="T13" fmla="*/ 231 h 253"/>
                      <a:gd name="T14" fmla="*/ 173 w 195"/>
                      <a:gd name="T15" fmla="*/ 253 h 253"/>
                      <a:gd name="T16" fmla="*/ 22 w 195"/>
                      <a:gd name="T17" fmla="*/ 253 h 253"/>
                      <a:gd name="T18" fmla="*/ 0 w 195"/>
                      <a:gd name="T19" fmla="*/ 231 h 253"/>
                      <a:gd name="T20" fmla="*/ 0 w 195"/>
                      <a:gd name="T21" fmla="*/ 126 h 253"/>
                      <a:gd name="T22" fmla="*/ 25 w 195"/>
                      <a:gd name="T23" fmla="*/ 225 h 253"/>
                      <a:gd name="T24" fmla="*/ 170 w 195"/>
                      <a:gd name="T25" fmla="*/ 225 h 253"/>
                      <a:gd name="T26" fmla="*/ 170 w 195"/>
                      <a:gd name="T27" fmla="*/ 28 h 253"/>
                      <a:gd name="T28" fmla="*/ 25 w 195"/>
                      <a:gd name="T29" fmla="*/ 28 h 253"/>
                      <a:gd name="T30" fmla="*/ 25 w 195"/>
                      <a:gd name="T31" fmla="*/ 225 h 253"/>
                      <a:gd name="T32" fmla="*/ 98 w 195"/>
                      <a:gd name="T33" fmla="*/ 245 h 253"/>
                      <a:gd name="T34" fmla="*/ 103 w 195"/>
                      <a:gd name="T35" fmla="*/ 240 h 253"/>
                      <a:gd name="T36" fmla="*/ 98 w 195"/>
                      <a:gd name="T37" fmla="*/ 234 h 253"/>
                      <a:gd name="T38" fmla="*/ 93 w 195"/>
                      <a:gd name="T39" fmla="*/ 239 h 253"/>
                      <a:gd name="T40" fmla="*/ 98 w 195"/>
                      <a:gd name="T41" fmla="*/ 24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253">
                        <a:moveTo>
                          <a:pt x="0" y="126"/>
                        </a:moveTo>
                        <a:cubicBezTo>
                          <a:pt x="0" y="92"/>
                          <a:pt x="0" y="57"/>
                          <a:pt x="0" y="22"/>
                        </a:cubicBezTo>
                        <a:cubicBezTo>
                          <a:pt x="0" y="8"/>
                          <a:pt x="8" y="0"/>
                          <a:pt x="23" y="0"/>
                        </a:cubicBezTo>
                        <a:cubicBezTo>
                          <a:pt x="73" y="0"/>
                          <a:pt x="123" y="0"/>
                          <a:pt x="174" y="0"/>
                        </a:cubicBezTo>
                        <a:cubicBezTo>
                          <a:pt x="184" y="0"/>
                          <a:pt x="192" y="6"/>
                          <a:pt x="194" y="15"/>
                        </a:cubicBezTo>
                        <a:cubicBezTo>
                          <a:pt x="195" y="17"/>
                          <a:pt x="195" y="20"/>
                          <a:pt x="195" y="22"/>
                        </a:cubicBezTo>
                        <a:cubicBezTo>
                          <a:pt x="195" y="92"/>
                          <a:pt x="195" y="162"/>
                          <a:pt x="195" y="231"/>
                        </a:cubicBezTo>
                        <a:cubicBezTo>
                          <a:pt x="195" y="245"/>
                          <a:pt x="187" y="253"/>
                          <a:pt x="173" y="253"/>
                        </a:cubicBezTo>
                        <a:cubicBezTo>
                          <a:pt x="123" y="253"/>
                          <a:pt x="72" y="253"/>
                          <a:pt x="22" y="253"/>
                        </a:cubicBezTo>
                        <a:cubicBezTo>
                          <a:pt x="9" y="253"/>
                          <a:pt x="0" y="245"/>
                          <a:pt x="0" y="231"/>
                        </a:cubicBezTo>
                        <a:cubicBezTo>
                          <a:pt x="0" y="196"/>
                          <a:pt x="0" y="161"/>
                          <a:pt x="0" y="126"/>
                        </a:cubicBezTo>
                        <a:close/>
                        <a:moveTo>
                          <a:pt x="25" y="225"/>
                        </a:moveTo>
                        <a:cubicBezTo>
                          <a:pt x="74" y="225"/>
                          <a:pt x="122" y="225"/>
                          <a:pt x="170" y="225"/>
                        </a:cubicBezTo>
                        <a:cubicBezTo>
                          <a:pt x="170" y="159"/>
                          <a:pt x="170" y="94"/>
                          <a:pt x="170" y="28"/>
                        </a:cubicBezTo>
                        <a:cubicBezTo>
                          <a:pt x="122" y="28"/>
                          <a:pt x="73" y="28"/>
                          <a:pt x="25" y="28"/>
                        </a:cubicBezTo>
                        <a:cubicBezTo>
                          <a:pt x="25" y="94"/>
                          <a:pt x="25" y="159"/>
                          <a:pt x="25" y="225"/>
                        </a:cubicBezTo>
                        <a:close/>
                        <a:moveTo>
                          <a:pt x="98" y="245"/>
                        </a:moveTo>
                        <a:cubicBezTo>
                          <a:pt x="100" y="245"/>
                          <a:pt x="103" y="242"/>
                          <a:pt x="103" y="240"/>
                        </a:cubicBezTo>
                        <a:cubicBezTo>
                          <a:pt x="103" y="237"/>
                          <a:pt x="100" y="234"/>
                          <a:pt x="98" y="234"/>
                        </a:cubicBezTo>
                        <a:cubicBezTo>
                          <a:pt x="95" y="234"/>
                          <a:pt x="93" y="237"/>
                          <a:pt x="93" y="239"/>
                        </a:cubicBezTo>
                        <a:cubicBezTo>
                          <a:pt x="92" y="242"/>
                          <a:pt x="95" y="245"/>
                          <a:pt x="98" y="24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0" name="Freeform 1431"/>
                  <p:cNvSpPr>
                    <a:spLocks noEditPoints="1"/>
                  </p:cNvSpPr>
                  <p:nvPr/>
                </p:nvSpPr>
                <p:spPr bwMode="gray">
                  <a:xfrm>
                    <a:off x="6339226" y="4723761"/>
                    <a:ext cx="345662" cy="522298"/>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5" name="Gruppieren 34"/>
                <p:cNvGrpSpPr/>
                <p:nvPr/>
              </p:nvGrpSpPr>
              <p:grpSpPr bwMode="gray">
                <a:xfrm>
                  <a:off x="8621855" y="4514384"/>
                  <a:ext cx="469111" cy="444912"/>
                  <a:chOff x="2994220" y="4886079"/>
                  <a:chExt cx="572246" cy="542726"/>
                </a:xfrm>
                <a:solidFill>
                  <a:schemeClr val="bg1"/>
                </a:solidFill>
              </p:grpSpPr>
              <p:sp>
                <p:nvSpPr>
                  <p:cNvPr id="47" name="Freeform 1523"/>
                  <p:cNvSpPr>
                    <a:spLocks noEditPoints="1"/>
                  </p:cNvSpPr>
                  <p:nvPr/>
                </p:nvSpPr>
                <p:spPr bwMode="gray">
                  <a:xfrm rot="20298125">
                    <a:off x="3157586" y="5013469"/>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48" name="Freeform 1524"/>
                  <p:cNvSpPr>
                    <a:spLocks noEditPoints="1"/>
                  </p:cNvSpPr>
                  <p:nvPr/>
                </p:nvSpPr>
                <p:spPr bwMode="gray">
                  <a:xfrm rot="20298125">
                    <a:off x="2994220" y="4886079"/>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nvGrpSpPr>
                <p:cNvPr id="36" name="Gruppieren 35"/>
                <p:cNvGrpSpPr/>
                <p:nvPr/>
              </p:nvGrpSpPr>
              <p:grpSpPr bwMode="gray">
                <a:xfrm>
                  <a:off x="8882932" y="3429504"/>
                  <a:ext cx="476021" cy="422927"/>
                  <a:chOff x="10964686" y="3377211"/>
                  <a:chExt cx="579995" cy="515303"/>
                </a:xfrm>
                <a:solidFill>
                  <a:schemeClr val="bg1"/>
                </a:solidFill>
              </p:grpSpPr>
              <p:sp>
                <p:nvSpPr>
                  <p:cNvPr id="45" name="Freeform 1474"/>
                  <p:cNvSpPr>
                    <a:spLocks/>
                  </p:cNvSpPr>
                  <p:nvPr/>
                </p:nvSpPr>
                <p:spPr bwMode="gray">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46" name="Freeform 1475"/>
                  <p:cNvSpPr>
                    <a:spLocks/>
                  </p:cNvSpPr>
                  <p:nvPr/>
                </p:nvSpPr>
                <p:spPr bwMode="gray">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nvGrpSpPr>
                <p:cNvPr id="37" name="Gruppieren 36"/>
                <p:cNvGrpSpPr/>
                <p:nvPr/>
              </p:nvGrpSpPr>
              <p:grpSpPr bwMode="gray">
                <a:xfrm>
                  <a:off x="8646973" y="2397288"/>
                  <a:ext cx="462646" cy="405072"/>
                  <a:chOff x="7718942" y="372390"/>
                  <a:chExt cx="501919" cy="439458"/>
                </a:xfrm>
                <a:solidFill>
                  <a:schemeClr val="bg1"/>
                </a:solidFill>
              </p:grpSpPr>
              <p:sp>
                <p:nvSpPr>
                  <p:cNvPr id="41" name="Freeform 1306"/>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42" name="Freeform 1307"/>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43" name="Freeform 1308"/>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44" name="Freeform 1309"/>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nvGrpSpPr>
                <p:cNvPr id="38" name="METRO ICON - study"/>
                <p:cNvGrpSpPr>
                  <a:grpSpLocks noChangeAspect="1"/>
                </p:cNvGrpSpPr>
                <p:nvPr/>
              </p:nvGrpSpPr>
              <p:grpSpPr bwMode="gray">
                <a:xfrm>
                  <a:off x="7679526" y="1829317"/>
                  <a:ext cx="592143" cy="316131"/>
                  <a:chOff x="8319055" y="1654786"/>
                  <a:chExt cx="686136" cy="366312"/>
                </a:xfrm>
                <a:solidFill>
                  <a:schemeClr val="bg1"/>
                </a:solidFill>
              </p:grpSpPr>
              <p:sp>
                <p:nvSpPr>
                  <p:cNvPr id="39" name="Freeform 7"/>
                  <p:cNvSpPr>
                    <a:spLocks noEditPoints="1"/>
                  </p:cNvSpPr>
                  <p:nvPr/>
                </p:nvSpPr>
                <p:spPr bwMode="gray">
                  <a:xfrm>
                    <a:off x="8319055" y="1654786"/>
                    <a:ext cx="686136" cy="366312"/>
                  </a:xfrm>
                  <a:custGeom>
                    <a:avLst/>
                    <a:gdLst>
                      <a:gd name="T0" fmla="*/ 0 w 1503"/>
                      <a:gd name="T1" fmla="*/ 175 h 801"/>
                      <a:gd name="T2" fmla="*/ 150 w 1503"/>
                      <a:gd name="T3" fmla="*/ 138 h 801"/>
                      <a:gd name="T4" fmla="*/ 367 w 1503"/>
                      <a:gd name="T5" fmla="*/ 89 h 801"/>
                      <a:gd name="T6" fmla="*/ 716 w 1503"/>
                      <a:gd name="T7" fmla="*/ 10 h 801"/>
                      <a:gd name="T8" fmla="*/ 831 w 1503"/>
                      <a:gd name="T9" fmla="*/ 19 h 801"/>
                      <a:gd name="T10" fmla="*/ 1361 w 1503"/>
                      <a:gd name="T11" fmla="*/ 188 h 801"/>
                      <a:gd name="T12" fmla="*/ 1503 w 1503"/>
                      <a:gd name="T13" fmla="*/ 240 h 801"/>
                      <a:gd name="T14" fmla="*/ 1228 w 1503"/>
                      <a:gd name="T15" fmla="*/ 334 h 801"/>
                      <a:gd name="T16" fmla="*/ 782 w 1503"/>
                      <a:gd name="T17" fmla="*/ 491 h 801"/>
                      <a:gd name="T18" fmla="*/ 733 w 1503"/>
                      <a:gd name="T19" fmla="*/ 491 h 801"/>
                      <a:gd name="T20" fmla="*/ 394 w 1503"/>
                      <a:gd name="T21" fmla="*/ 354 h 801"/>
                      <a:gd name="T22" fmla="*/ 280 w 1503"/>
                      <a:gd name="T23" fmla="*/ 308 h 801"/>
                      <a:gd name="T24" fmla="*/ 281 w 1503"/>
                      <a:gd name="T25" fmla="*/ 560 h 801"/>
                      <a:gd name="T26" fmla="*/ 291 w 1503"/>
                      <a:gd name="T27" fmla="*/ 694 h 801"/>
                      <a:gd name="T28" fmla="*/ 252 w 1503"/>
                      <a:gd name="T29" fmla="*/ 801 h 801"/>
                      <a:gd name="T30" fmla="*/ 208 w 1503"/>
                      <a:gd name="T31" fmla="*/ 715 h 801"/>
                      <a:gd name="T32" fmla="*/ 211 w 1503"/>
                      <a:gd name="T33" fmla="*/ 595 h 801"/>
                      <a:gd name="T34" fmla="*/ 212 w 1503"/>
                      <a:gd name="T35" fmla="*/ 585 h 801"/>
                      <a:gd name="T36" fmla="*/ 218 w 1503"/>
                      <a:gd name="T37" fmla="*/ 295 h 801"/>
                      <a:gd name="T38" fmla="*/ 200 w 1503"/>
                      <a:gd name="T39" fmla="*/ 275 h 801"/>
                      <a:gd name="T40" fmla="*/ 13 w 1503"/>
                      <a:gd name="T41" fmla="*/ 184 h 801"/>
                      <a:gd name="T42" fmla="*/ 0 w 1503"/>
                      <a:gd name="T43" fmla="*/ 175 h 801"/>
                      <a:gd name="T44" fmla="*/ 693 w 1503"/>
                      <a:gd name="T45" fmla="*/ 209 h 801"/>
                      <a:gd name="T46" fmla="*/ 666 w 1503"/>
                      <a:gd name="T47" fmla="*/ 185 h 801"/>
                      <a:gd name="T48" fmla="*/ 566 w 1503"/>
                      <a:gd name="T49" fmla="*/ 204 h 801"/>
                      <a:gd name="T50" fmla="*/ 336 w 1503"/>
                      <a:gd name="T51" fmla="*/ 242 h 801"/>
                      <a:gd name="T52" fmla="*/ 257 w 1503"/>
                      <a:gd name="T53" fmla="*/ 257 h 801"/>
                      <a:gd name="T54" fmla="*/ 257 w 1503"/>
                      <a:gd name="T55" fmla="*/ 267 h 801"/>
                      <a:gd name="T56" fmla="*/ 316 w 1503"/>
                      <a:gd name="T57" fmla="*/ 277 h 801"/>
                      <a:gd name="T58" fmla="*/ 693 w 1503"/>
                      <a:gd name="T59" fmla="*/ 209 h 801"/>
                      <a:gd name="T60" fmla="*/ 763 w 1503"/>
                      <a:gd name="T61" fmla="*/ 205 h 801"/>
                      <a:gd name="T62" fmla="*/ 799 w 1503"/>
                      <a:gd name="T63" fmla="*/ 183 h 801"/>
                      <a:gd name="T64" fmla="*/ 764 w 1503"/>
                      <a:gd name="T65" fmla="*/ 154 h 801"/>
                      <a:gd name="T66" fmla="*/ 727 w 1503"/>
                      <a:gd name="T67" fmla="*/ 180 h 801"/>
                      <a:gd name="T68" fmla="*/ 763 w 1503"/>
                      <a:gd name="T69" fmla="*/ 2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3" h="801">
                        <a:moveTo>
                          <a:pt x="0" y="175"/>
                        </a:moveTo>
                        <a:cubicBezTo>
                          <a:pt x="53" y="162"/>
                          <a:pt x="102" y="149"/>
                          <a:pt x="150" y="138"/>
                        </a:cubicBezTo>
                        <a:cubicBezTo>
                          <a:pt x="223" y="121"/>
                          <a:pt x="295" y="105"/>
                          <a:pt x="367" y="89"/>
                        </a:cubicBezTo>
                        <a:cubicBezTo>
                          <a:pt x="484" y="63"/>
                          <a:pt x="601" y="40"/>
                          <a:pt x="716" y="10"/>
                        </a:cubicBezTo>
                        <a:cubicBezTo>
                          <a:pt x="758" y="0"/>
                          <a:pt x="793" y="7"/>
                          <a:pt x="831" y="19"/>
                        </a:cubicBezTo>
                        <a:cubicBezTo>
                          <a:pt x="1007" y="76"/>
                          <a:pt x="1184" y="132"/>
                          <a:pt x="1361" y="188"/>
                        </a:cubicBezTo>
                        <a:cubicBezTo>
                          <a:pt x="1409" y="203"/>
                          <a:pt x="1456" y="219"/>
                          <a:pt x="1503" y="240"/>
                        </a:cubicBezTo>
                        <a:cubicBezTo>
                          <a:pt x="1412" y="271"/>
                          <a:pt x="1319" y="302"/>
                          <a:pt x="1228" y="334"/>
                        </a:cubicBezTo>
                        <a:cubicBezTo>
                          <a:pt x="1079" y="386"/>
                          <a:pt x="931" y="439"/>
                          <a:pt x="782" y="491"/>
                        </a:cubicBezTo>
                        <a:cubicBezTo>
                          <a:pt x="767" y="496"/>
                          <a:pt x="747" y="497"/>
                          <a:pt x="733" y="491"/>
                        </a:cubicBezTo>
                        <a:cubicBezTo>
                          <a:pt x="620" y="447"/>
                          <a:pt x="507" y="400"/>
                          <a:pt x="394" y="354"/>
                        </a:cubicBezTo>
                        <a:cubicBezTo>
                          <a:pt x="359" y="339"/>
                          <a:pt x="323" y="325"/>
                          <a:pt x="280" y="308"/>
                        </a:cubicBezTo>
                        <a:cubicBezTo>
                          <a:pt x="280" y="395"/>
                          <a:pt x="279" y="478"/>
                          <a:pt x="281" y="560"/>
                        </a:cubicBezTo>
                        <a:cubicBezTo>
                          <a:pt x="281" y="605"/>
                          <a:pt x="285" y="650"/>
                          <a:pt x="291" y="694"/>
                        </a:cubicBezTo>
                        <a:cubicBezTo>
                          <a:pt x="297" y="737"/>
                          <a:pt x="271" y="767"/>
                          <a:pt x="252" y="801"/>
                        </a:cubicBezTo>
                        <a:cubicBezTo>
                          <a:pt x="224" y="779"/>
                          <a:pt x="212" y="746"/>
                          <a:pt x="208" y="715"/>
                        </a:cubicBezTo>
                        <a:cubicBezTo>
                          <a:pt x="204" y="675"/>
                          <a:pt x="210" y="635"/>
                          <a:pt x="211" y="595"/>
                        </a:cubicBezTo>
                        <a:cubicBezTo>
                          <a:pt x="211" y="591"/>
                          <a:pt x="212" y="588"/>
                          <a:pt x="212" y="585"/>
                        </a:cubicBezTo>
                        <a:cubicBezTo>
                          <a:pt x="215" y="488"/>
                          <a:pt x="217" y="392"/>
                          <a:pt x="218" y="295"/>
                        </a:cubicBezTo>
                        <a:cubicBezTo>
                          <a:pt x="218" y="289"/>
                          <a:pt x="208" y="279"/>
                          <a:pt x="200" y="275"/>
                        </a:cubicBezTo>
                        <a:cubicBezTo>
                          <a:pt x="138" y="244"/>
                          <a:pt x="76" y="215"/>
                          <a:pt x="13" y="184"/>
                        </a:cubicBezTo>
                        <a:cubicBezTo>
                          <a:pt x="10" y="183"/>
                          <a:pt x="8" y="181"/>
                          <a:pt x="0" y="175"/>
                        </a:cubicBezTo>
                        <a:close/>
                        <a:moveTo>
                          <a:pt x="693" y="209"/>
                        </a:moveTo>
                        <a:cubicBezTo>
                          <a:pt x="695" y="188"/>
                          <a:pt x="684" y="181"/>
                          <a:pt x="666" y="185"/>
                        </a:cubicBezTo>
                        <a:cubicBezTo>
                          <a:pt x="633" y="190"/>
                          <a:pt x="600" y="198"/>
                          <a:pt x="566" y="204"/>
                        </a:cubicBezTo>
                        <a:cubicBezTo>
                          <a:pt x="490" y="217"/>
                          <a:pt x="413" y="229"/>
                          <a:pt x="336" y="242"/>
                        </a:cubicBezTo>
                        <a:cubicBezTo>
                          <a:pt x="310" y="246"/>
                          <a:pt x="284" y="252"/>
                          <a:pt x="257" y="257"/>
                        </a:cubicBezTo>
                        <a:cubicBezTo>
                          <a:pt x="257" y="260"/>
                          <a:pt x="257" y="264"/>
                          <a:pt x="257" y="267"/>
                        </a:cubicBezTo>
                        <a:cubicBezTo>
                          <a:pt x="277" y="271"/>
                          <a:pt x="298" y="281"/>
                          <a:pt x="316" y="277"/>
                        </a:cubicBezTo>
                        <a:cubicBezTo>
                          <a:pt x="442" y="256"/>
                          <a:pt x="567" y="232"/>
                          <a:pt x="693" y="209"/>
                        </a:cubicBezTo>
                        <a:close/>
                        <a:moveTo>
                          <a:pt x="763" y="205"/>
                        </a:moveTo>
                        <a:cubicBezTo>
                          <a:pt x="781" y="206"/>
                          <a:pt x="798" y="207"/>
                          <a:pt x="799" y="183"/>
                        </a:cubicBezTo>
                        <a:cubicBezTo>
                          <a:pt x="799" y="160"/>
                          <a:pt x="781" y="154"/>
                          <a:pt x="764" y="154"/>
                        </a:cubicBezTo>
                        <a:cubicBezTo>
                          <a:pt x="747" y="153"/>
                          <a:pt x="727" y="161"/>
                          <a:pt x="727" y="180"/>
                        </a:cubicBezTo>
                        <a:cubicBezTo>
                          <a:pt x="727" y="200"/>
                          <a:pt x="744" y="208"/>
                          <a:pt x="763" y="20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0" name="Freeform 7"/>
                  <p:cNvSpPr>
                    <a:spLocks/>
                  </p:cNvSpPr>
                  <p:nvPr/>
                </p:nvSpPr>
                <p:spPr bwMode="gray">
                  <a:xfrm>
                    <a:off x="8494013" y="1828972"/>
                    <a:ext cx="342393" cy="186146"/>
                  </a:xfrm>
                  <a:custGeom>
                    <a:avLst/>
                    <a:gdLst>
                      <a:gd name="T0" fmla="*/ 0 w 750"/>
                      <a:gd name="T1" fmla="*/ 0 h 407"/>
                      <a:gd name="T2" fmla="*/ 182 w 750"/>
                      <a:gd name="T3" fmla="*/ 85 h 407"/>
                      <a:gd name="T4" fmla="*/ 363 w 750"/>
                      <a:gd name="T5" fmla="*/ 170 h 407"/>
                      <a:gd name="T6" fmla="*/ 384 w 750"/>
                      <a:gd name="T7" fmla="*/ 170 h 407"/>
                      <a:gd name="T8" fmla="*/ 734 w 750"/>
                      <a:gd name="T9" fmla="*/ 27 h 407"/>
                      <a:gd name="T10" fmla="*/ 750 w 750"/>
                      <a:gd name="T11" fmla="*/ 23 h 407"/>
                      <a:gd name="T12" fmla="*/ 750 w 750"/>
                      <a:gd name="T13" fmla="*/ 285 h 407"/>
                      <a:gd name="T14" fmla="*/ 432 w 750"/>
                      <a:gd name="T15" fmla="*/ 396 h 407"/>
                      <a:gd name="T16" fmla="*/ 237 w 750"/>
                      <a:gd name="T17" fmla="*/ 365 h 407"/>
                      <a:gd name="T18" fmla="*/ 47 w 750"/>
                      <a:gd name="T19" fmla="*/ 276 h 407"/>
                      <a:gd name="T20" fmla="*/ 13 w 750"/>
                      <a:gd name="T21" fmla="*/ 212 h 407"/>
                      <a:gd name="T22" fmla="*/ 7 w 750"/>
                      <a:gd name="T23" fmla="*/ 61 h 407"/>
                      <a:gd name="T24" fmla="*/ 0 w 750"/>
                      <a:gd name="T25"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0" h="407">
                        <a:moveTo>
                          <a:pt x="0" y="0"/>
                        </a:moveTo>
                        <a:cubicBezTo>
                          <a:pt x="65" y="30"/>
                          <a:pt x="123" y="58"/>
                          <a:pt x="182" y="85"/>
                        </a:cubicBezTo>
                        <a:cubicBezTo>
                          <a:pt x="242" y="113"/>
                          <a:pt x="303" y="142"/>
                          <a:pt x="363" y="170"/>
                        </a:cubicBezTo>
                        <a:cubicBezTo>
                          <a:pt x="369" y="172"/>
                          <a:pt x="378" y="172"/>
                          <a:pt x="384" y="170"/>
                        </a:cubicBezTo>
                        <a:cubicBezTo>
                          <a:pt x="501" y="123"/>
                          <a:pt x="617" y="75"/>
                          <a:pt x="734" y="27"/>
                        </a:cubicBezTo>
                        <a:cubicBezTo>
                          <a:pt x="739" y="25"/>
                          <a:pt x="744" y="25"/>
                          <a:pt x="750" y="23"/>
                        </a:cubicBezTo>
                        <a:cubicBezTo>
                          <a:pt x="750" y="110"/>
                          <a:pt x="750" y="196"/>
                          <a:pt x="750" y="285"/>
                        </a:cubicBezTo>
                        <a:cubicBezTo>
                          <a:pt x="646" y="325"/>
                          <a:pt x="546" y="378"/>
                          <a:pt x="432" y="396"/>
                        </a:cubicBezTo>
                        <a:cubicBezTo>
                          <a:pt x="363" y="407"/>
                          <a:pt x="299" y="392"/>
                          <a:pt x="237" y="365"/>
                        </a:cubicBezTo>
                        <a:cubicBezTo>
                          <a:pt x="173" y="337"/>
                          <a:pt x="111" y="304"/>
                          <a:pt x="47" y="276"/>
                        </a:cubicBezTo>
                        <a:cubicBezTo>
                          <a:pt x="15" y="263"/>
                          <a:pt x="15" y="237"/>
                          <a:pt x="13" y="212"/>
                        </a:cubicBezTo>
                        <a:cubicBezTo>
                          <a:pt x="10" y="161"/>
                          <a:pt x="9" y="111"/>
                          <a:pt x="7" y="61"/>
                        </a:cubicBezTo>
                        <a:cubicBezTo>
                          <a:pt x="6" y="42"/>
                          <a:pt x="3" y="24"/>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gr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hteck 6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Bildplatzhalter 7"/>
          <p:cNvPicPr>
            <a:picLocks noChangeAspect="1"/>
          </p:cNvPicPr>
          <p:nvPr/>
        </p:nvPicPr>
        <p:blipFill rotWithShape="1">
          <a:blip r:embed="rId2">
            <a:extLst>
              <a:ext uri="{28A0092B-C50C-407E-A947-70E740481C1C}">
                <a14:useLocalDpi xmlns:a14="http://schemas.microsoft.com/office/drawing/2010/main" val="0"/>
              </a:ext>
            </a:extLst>
          </a:blip>
          <a:srcRect t="7807" r="24990" b="7807"/>
          <a:stretch/>
        </p:blipFill>
        <p:spPr bwMode="gray">
          <a:xfrm>
            <a:off x="1" y="0"/>
            <a:ext cx="9144000" cy="6858000"/>
          </a:xfrm>
          <a:prstGeom prst="rect">
            <a:avLst/>
          </a:prstGeom>
        </p:spPr>
      </p:pic>
      <p:sp>
        <p:nvSpPr>
          <p:cNvPr id="4" name="Rechteck 3"/>
          <p:cNvSpPr/>
          <p:nvPr/>
        </p:nvSpPr>
        <p:spPr bwMode="gray">
          <a:xfrm>
            <a:off x="1" y="0"/>
            <a:ext cx="9143999"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Numbers</a:t>
            </a:r>
          </a:p>
        </p:txBody>
      </p:sp>
      <p:grpSp>
        <p:nvGrpSpPr>
          <p:cNvPr id="67" name="Gruppieren 66"/>
          <p:cNvGrpSpPr/>
          <p:nvPr/>
        </p:nvGrpSpPr>
        <p:grpSpPr>
          <a:xfrm>
            <a:off x="386493" y="2233575"/>
            <a:ext cx="8396991" cy="2897844"/>
            <a:chOff x="1154070" y="1871399"/>
            <a:chExt cx="10580730" cy="3651464"/>
          </a:xfrm>
        </p:grpSpPr>
        <p:grpSp>
          <p:nvGrpSpPr>
            <p:cNvPr id="5" name="Gruppieren 4"/>
            <p:cNvGrpSpPr>
              <a:grpSpLocks noChangeAspect="1"/>
            </p:cNvGrpSpPr>
            <p:nvPr/>
          </p:nvGrpSpPr>
          <p:grpSpPr bwMode="gray">
            <a:xfrm>
              <a:off x="1154070" y="2041279"/>
              <a:ext cx="1730075" cy="3139044"/>
              <a:chOff x="3584575" y="2489201"/>
              <a:chExt cx="1830388" cy="3321050"/>
            </a:xfrm>
          </p:grpSpPr>
          <p:sp>
            <p:nvSpPr>
              <p:cNvPr id="6" name="AutoShape 4"/>
              <p:cNvSpPr>
                <a:spLocks noChangeAspect="1" noChangeArrowheads="1" noTextEdit="1"/>
              </p:cNvSpPr>
              <p:nvPr/>
            </p:nvSpPr>
            <p:spPr bwMode="gray">
              <a:xfrm>
                <a:off x="3584575" y="2493963"/>
                <a:ext cx="18303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 name="Freeform 6"/>
              <p:cNvSpPr>
                <a:spLocks/>
              </p:cNvSpPr>
              <p:nvPr/>
            </p:nvSpPr>
            <p:spPr bwMode="gray">
              <a:xfrm>
                <a:off x="5284788" y="3602038"/>
                <a:ext cx="125413" cy="358775"/>
              </a:xfrm>
              <a:custGeom>
                <a:avLst/>
                <a:gdLst>
                  <a:gd name="T0" fmla="*/ 0 w 26"/>
                  <a:gd name="T1" fmla="*/ 0 h 74"/>
                  <a:gd name="T2" fmla="*/ 0 w 26"/>
                  <a:gd name="T3" fmla="*/ 74 h 74"/>
                  <a:gd name="T4" fmla="*/ 17 w 26"/>
                  <a:gd name="T5" fmla="*/ 74 h 74"/>
                  <a:gd name="T6" fmla="*/ 26 w 26"/>
                  <a:gd name="T7" fmla="*/ 63 h 74"/>
                  <a:gd name="T8" fmla="*/ 26 w 26"/>
                  <a:gd name="T9" fmla="*/ 11 h 74"/>
                  <a:gd name="T10" fmla="*/ 17 w 26"/>
                  <a:gd name="T11" fmla="*/ 0 h 74"/>
                  <a:gd name="T12" fmla="*/ 0 w 26"/>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0" y="0"/>
                    </a:moveTo>
                    <a:cubicBezTo>
                      <a:pt x="0" y="74"/>
                      <a:pt x="0" y="74"/>
                      <a:pt x="0" y="74"/>
                    </a:cubicBezTo>
                    <a:cubicBezTo>
                      <a:pt x="17" y="74"/>
                      <a:pt x="17" y="74"/>
                      <a:pt x="17" y="74"/>
                    </a:cubicBezTo>
                    <a:cubicBezTo>
                      <a:pt x="22" y="74"/>
                      <a:pt x="26" y="68"/>
                      <a:pt x="26" y="63"/>
                    </a:cubicBezTo>
                    <a:cubicBezTo>
                      <a:pt x="26" y="11"/>
                      <a:pt x="26" y="11"/>
                      <a:pt x="26" y="11"/>
                    </a:cubicBezTo>
                    <a:cubicBezTo>
                      <a:pt x="26" y="6"/>
                      <a:pt x="22" y="0"/>
                      <a:pt x="17" y="0"/>
                    </a:cubicBezTo>
                    <a:lnTo>
                      <a:pt x="0" y="0"/>
                    </a:ln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 name="Freeform 7"/>
              <p:cNvSpPr>
                <a:spLocks/>
              </p:cNvSpPr>
              <p:nvPr/>
            </p:nvSpPr>
            <p:spPr bwMode="gray">
              <a:xfrm>
                <a:off x="3705225" y="2489201"/>
                <a:ext cx="1535113" cy="793750"/>
              </a:xfrm>
              <a:custGeom>
                <a:avLst/>
                <a:gdLst>
                  <a:gd name="T0" fmla="*/ 317 w 317"/>
                  <a:gd name="T1" fmla="*/ 163 h 164"/>
                  <a:gd name="T2" fmla="*/ 299 w 317"/>
                  <a:gd name="T3" fmla="*/ 137 h 164"/>
                  <a:gd name="T4" fmla="*/ 277 w 317"/>
                  <a:gd name="T5" fmla="*/ 109 h 164"/>
                  <a:gd name="T6" fmla="*/ 266 w 317"/>
                  <a:gd name="T7" fmla="*/ 30 h 164"/>
                  <a:gd name="T8" fmla="*/ 250 w 317"/>
                  <a:gd name="T9" fmla="*/ 10 h 164"/>
                  <a:gd name="T10" fmla="*/ 161 w 317"/>
                  <a:gd name="T11" fmla="*/ 0 h 164"/>
                  <a:gd name="T12" fmla="*/ 137 w 317"/>
                  <a:gd name="T13" fmla="*/ 1 h 164"/>
                  <a:gd name="T14" fmla="*/ 137 w 317"/>
                  <a:gd name="T15" fmla="*/ 1 h 164"/>
                  <a:gd name="T16" fmla="*/ 137 w 317"/>
                  <a:gd name="T17" fmla="*/ 1 h 164"/>
                  <a:gd name="T18" fmla="*/ 67 w 317"/>
                  <a:gd name="T19" fmla="*/ 10 h 164"/>
                  <a:gd name="T20" fmla="*/ 51 w 317"/>
                  <a:gd name="T21" fmla="*/ 30 h 164"/>
                  <a:gd name="T22" fmla="*/ 40 w 317"/>
                  <a:gd name="T23" fmla="*/ 109 h 164"/>
                  <a:gd name="T24" fmla="*/ 18 w 317"/>
                  <a:gd name="T25" fmla="*/ 137 h 164"/>
                  <a:gd name="T26" fmla="*/ 0 w 317"/>
                  <a:gd name="T27" fmla="*/ 163 h 164"/>
                  <a:gd name="T28" fmla="*/ 115 w 317"/>
                  <a:gd name="T29" fmla="*/ 164 h 164"/>
                  <a:gd name="T30" fmla="*/ 159 w 317"/>
                  <a:gd name="T31" fmla="*/ 159 h 164"/>
                  <a:gd name="T32" fmla="*/ 202 w 317"/>
                  <a:gd name="T33" fmla="*/ 164 h 164"/>
                  <a:gd name="T34" fmla="*/ 317 w 317"/>
                  <a:gd name="T35" fmla="*/ 16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64">
                    <a:moveTo>
                      <a:pt x="317" y="163"/>
                    </a:moveTo>
                    <a:cubicBezTo>
                      <a:pt x="317" y="163"/>
                      <a:pt x="313" y="147"/>
                      <a:pt x="299" y="137"/>
                    </a:cubicBezTo>
                    <a:cubicBezTo>
                      <a:pt x="286" y="127"/>
                      <a:pt x="284" y="124"/>
                      <a:pt x="277" y="109"/>
                    </a:cubicBezTo>
                    <a:cubicBezTo>
                      <a:pt x="269" y="94"/>
                      <a:pt x="267" y="41"/>
                      <a:pt x="266" y="30"/>
                    </a:cubicBezTo>
                    <a:cubicBezTo>
                      <a:pt x="264" y="19"/>
                      <a:pt x="260" y="14"/>
                      <a:pt x="250" y="10"/>
                    </a:cubicBezTo>
                    <a:cubicBezTo>
                      <a:pt x="235" y="5"/>
                      <a:pt x="218" y="0"/>
                      <a:pt x="161" y="0"/>
                    </a:cubicBezTo>
                    <a:cubicBezTo>
                      <a:pt x="161" y="0"/>
                      <a:pt x="143" y="0"/>
                      <a:pt x="137" y="1"/>
                    </a:cubicBezTo>
                    <a:cubicBezTo>
                      <a:pt x="137" y="1"/>
                      <a:pt x="137" y="1"/>
                      <a:pt x="137" y="1"/>
                    </a:cubicBezTo>
                    <a:cubicBezTo>
                      <a:pt x="137" y="1"/>
                      <a:pt x="137" y="1"/>
                      <a:pt x="137" y="1"/>
                    </a:cubicBezTo>
                    <a:cubicBezTo>
                      <a:pt x="95" y="1"/>
                      <a:pt x="80" y="5"/>
                      <a:pt x="67" y="10"/>
                    </a:cubicBezTo>
                    <a:cubicBezTo>
                      <a:pt x="57" y="14"/>
                      <a:pt x="53" y="19"/>
                      <a:pt x="51" y="30"/>
                    </a:cubicBezTo>
                    <a:cubicBezTo>
                      <a:pt x="50" y="41"/>
                      <a:pt x="48" y="94"/>
                      <a:pt x="40" y="109"/>
                    </a:cubicBezTo>
                    <a:cubicBezTo>
                      <a:pt x="33" y="124"/>
                      <a:pt x="31" y="127"/>
                      <a:pt x="18" y="137"/>
                    </a:cubicBezTo>
                    <a:cubicBezTo>
                      <a:pt x="4" y="147"/>
                      <a:pt x="0" y="163"/>
                      <a:pt x="0" y="163"/>
                    </a:cubicBezTo>
                    <a:cubicBezTo>
                      <a:pt x="115" y="164"/>
                      <a:pt x="115" y="164"/>
                      <a:pt x="115" y="164"/>
                    </a:cubicBezTo>
                    <a:cubicBezTo>
                      <a:pt x="159" y="159"/>
                      <a:pt x="159" y="159"/>
                      <a:pt x="159" y="159"/>
                    </a:cubicBezTo>
                    <a:cubicBezTo>
                      <a:pt x="202" y="164"/>
                      <a:pt x="202" y="164"/>
                      <a:pt x="202" y="164"/>
                    </a:cubicBezTo>
                    <a:lnTo>
                      <a:pt x="317" y="16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 name="Freeform 8"/>
              <p:cNvSpPr>
                <a:spLocks/>
              </p:cNvSpPr>
              <p:nvPr/>
            </p:nvSpPr>
            <p:spPr bwMode="gray">
              <a:xfrm>
                <a:off x="3705225" y="5016501"/>
                <a:ext cx="1535113" cy="793750"/>
              </a:xfrm>
              <a:custGeom>
                <a:avLst/>
                <a:gdLst>
                  <a:gd name="T0" fmla="*/ 0 w 317"/>
                  <a:gd name="T1" fmla="*/ 2 h 164"/>
                  <a:gd name="T2" fmla="*/ 18 w 317"/>
                  <a:gd name="T3" fmla="*/ 27 h 164"/>
                  <a:gd name="T4" fmla="*/ 40 w 317"/>
                  <a:gd name="T5" fmla="*/ 56 h 164"/>
                  <a:gd name="T6" fmla="*/ 51 w 317"/>
                  <a:gd name="T7" fmla="*/ 134 h 164"/>
                  <a:gd name="T8" fmla="*/ 67 w 317"/>
                  <a:gd name="T9" fmla="*/ 154 h 164"/>
                  <a:gd name="T10" fmla="*/ 156 w 317"/>
                  <a:gd name="T11" fmla="*/ 164 h 164"/>
                  <a:gd name="T12" fmla="*/ 180 w 317"/>
                  <a:gd name="T13" fmla="*/ 164 h 164"/>
                  <a:gd name="T14" fmla="*/ 180 w 317"/>
                  <a:gd name="T15" fmla="*/ 164 h 164"/>
                  <a:gd name="T16" fmla="*/ 180 w 317"/>
                  <a:gd name="T17" fmla="*/ 164 h 164"/>
                  <a:gd name="T18" fmla="*/ 250 w 317"/>
                  <a:gd name="T19" fmla="*/ 154 h 164"/>
                  <a:gd name="T20" fmla="*/ 265 w 317"/>
                  <a:gd name="T21" fmla="*/ 134 h 164"/>
                  <a:gd name="T22" fmla="*/ 277 w 317"/>
                  <a:gd name="T23" fmla="*/ 56 h 164"/>
                  <a:gd name="T24" fmla="*/ 299 w 317"/>
                  <a:gd name="T25" fmla="*/ 27 h 164"/>
                  <a:gd name="T26" fmla="*/ 317 w 317"/>
                  <a:gd name="T27" fmla="*/ 2 h 164"/>
                  <a:gd name="T28" fmla="*/ 202 w 317"/>
                  <a:gd name="T29" fmla="*/ 0 h 164"/>
                  <a:gd name="T30" fmla="*/ 159 w 317"/>
                  <a:gd name="T31" fmla="*/ 6 h 164"/>
                  <a:gd name="T32" fmla="*/ 115 w 317"/>
                  <a:gd name="T33" fmla="*/ 0 h 164"/>
                  <a:gd name="T34" fmla="*/ 0 w 317"/>
                  <a:gd name="T35" fmla="*/ 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64">
                    <a:moveTo>
                      <a:pt x="0" y="2"/>
                    </a:moveTo>
                    <a:cubicBezTo>
                      <a:pt x="0" y="2"/>
                      <a:pt x="4" y="17"/>
                      <a:pt x="18" y="27"/>
                    </a:cubicBezTo>
                    <a:cubicBezTo>
                      <a:pt x="31" y="38"/>
                      <a:pt x="33" y="40"/>
                      <a:pt x="40" y="56"/>
                    </a:cubicBezTo>
                    <a:cubicBezTo>
                      <a:pt x="48" y="71"/>
                      <a:pt x="50" y="123"/>
                      <a:pt x="51" y="134"/>
                    </a:cubicBezTo>
                    <a:cubicBezTo>
                      <a:pt x="53" y="146"/>
                      <a:pt x="57" y="150"/>
                      <a:pt x="67" y="154"/>
                    </a:cubicBezTo>
                    <a:cubicBezTo>
                      <a:pt x="82" y="160"/>
                      <a:pt x="99" y="164"/>
                      <a:pt x="156" y="164"/>
                    </a:cubicBezTo>
                    <a:cubicBezTo>
                      <a:pt x="156" y="164"/>
                      <a:pt x="174" y="164"/>
                      <a:pt x="180" y="164"/>
                    </a:cubicBezTo>
                    <a:cubicBezTo>
                      <a:pt x="180" y="164"/>
                      <a:pt x="180" y="164"/>
                      <a:pt x="180" y="164"/>
                    </a:cubicBezTo>
                    <a:cubicBezTo>
                      <a:pt x="180" y="164"/>
                      <a:pt x="180" y="164"/>
                      <a:pt x="180" y="164"/>
                    </a:cubicBezTo>
                    <a:cubicBezTo>
                      <a:pt x="222" y="163"/>
                      <a:pt x="237" y="159"/>
                      <a:pt x="250" y="154"/>
                    </a:cubicBezTo>
                    <a:cubicBezTo>
                      <a:pt x="260" y="150"/>
                      <a:pt x="264" y="146"/>
                      <a:pt x="265" y="134"/>
                    </a:cubicBezTo>
                    <a:cubicBezTo>
                      <a:pt x="267" y="123"/>
                      <a:pt x="269" y="71"/>
                      <a:pt x="277" y="56"/>
                    </a:cubicBezTo>
                    <a:cubicBezTo>
                      <a:pt x="284" y="40"/>
                      <a:pt x="286" y="38"/>
                      <a:pt x="299" y="27"/>
                    </a:cubicBezTo>
                    <a:cubicBezTo>
                      <a:pt x="313" y="17"/>
                      <a:pt x="317" y="2"/>
                      <a:pt x="317" y="2"/>
                    </a:cubicBezTo>
                    <a:cubicBezTo>
                      <a:pt x="202" y="0"/>
                      <a:pt x="202" y="0"/>
                      <a:pt x="202" y="0"/>
                    </a:cubicBezTo>
                    <a:cubicBezTo>
                      <a:pt x="159" y="6"/>
                      <a:pt x="159" y="6"/>
                      <a:pt x="159" y="6"/>
                    </a:cubicBezTo>
                    <a:cubicBezTo>
                      <a:pt x="115" y="0"/>
                      <a:pt x="115" y="0"/>
                      <a:pt x="115" y="0"/>
                    </a:cubicBezTo>
                    <a:lnTo>
                      <a:pt x="0" y="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 name="Freeform 9"/>
              <p:cNvSpPr>
                <a:spLocks/>
              </p:cNvSpPr>
              <p:nvPr/>
            </p:nvSpPr>
            <p:spPr bwMode="gray">
              <a:xfrm>
                <a:off x="3589338" y="3138488"/>
                <a:ext cx="1757363" cy="2047875"/>
              </a:xfrm>
              <a:custGeom>
                <a:avLst/>
                <a:gdLst>
                  <a:gd name="T0" fmla="*/ 351 w 363"/>
                  <a:gd name="T1" fmla="*/ 134 h 423"/>
                  <a:gd name="T2" fmla="*/ 363 w 363"/>
                  <a:gd name="T3" fmla="*/ 95 h 423"/>
                  <a:gd name="T4" fmla="*/ 363 w 363"/>
                  <a:gd name="T5" fmla="*/ 72 h 423"/>
                  <a:gd name="T6" fmla="*/ 290 w 363"/>
                  <a:gd name="T7" fmla="*/ 0 h 423"/>
                  <a:gd name="T8" fmla="*/ 72 w 363"/>
                  <a:gd name="T9" fmla="*/ 0 h 423"/>
                  <a:gd name="T10" fmla="*/ 0 w 363"/>
                  <a:gd name="T11" fmla="*/ 72 h 423"/>
                  <a:gd name="T12" fmla="*/ 0 w 363"/>
                  <a:gd name="T13" fmla="*/ 350 h 423"/>
                  <a:gd name="T14" fmla="*/ 72 w 363"/>
                  <a:gd name="T15" fmla="*/ 423 h 423"/>
                  <a:gd name="T16" fmla="*/ 290 w 363"/>
                  <a:gd name="T17" fmla="*/ 423 h 423"/>
                  <a:gd name="T18" fmla="*/ 363 w 363"/>
                  <a:gd name="T19" fmla="*/ 350 h 423"/>
                  <a:gd name="T20" fmla="*/ 363 w 363"/>
                  <a:gd name="T21" fmla="*/ 170 h 423"/>
                  <a:gd name="T22" fmla="*/ 351 w 363"/>
                  <a:gd name="T23" fmla="*/ 13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423">
                    <a:moveTo>
                      <a:pt x="351" y="134"/>
                    </a:moveTo>
                    <a:cubicBezTo>
                      <a:pt x="351" y="107"/>
                      <a:pt x="359" y="98"/>
                      <a:pt x="363" y="95"/>
                    </a:cubicBezTo>
                    <a:cubicBezTo>
                      <a:pt x="363" y="72"/>
                      <a:pt x="363" y="72"/>
                      <a:pt x="363" y="72"/>
                    </a:cubicBezTo>
                    <a:cubicBezTo>
                      <a:pt x="363" y="32"/>
                      <a:pt x="330" y="0"/>
                      <a:pt x="290" y="0"/>
                    </a:cubicBezTo>
                    <a:cubicBezTo>
                      <a:pt x="72" y="0"/>
                      <a:pt x="72" y="0"/>
                      <a:pt x="72" y="0"/>
                    </a:cubicBezTo>
                    <a:cubicBezTo>
                      <a:pt x="32" y="0"/>
                      <a:pt x="0" y="32"/>
                      <a:pt x="0" y="72"/>
                    </a:cubicBezTo>
                    <a:cubicBezTo>
                      <a:pt x="0" y="350"/>
                      <a:pt x="0" y="350"/>
                      <a:pt x="0" y="350"/>
                    </a:cubicBezTo>
                    <a:cubicBezTo>
                      <a:pt x="0" y="390"/>
                      <a:pt x="32" y="423"/>
                      <a:pt x="72" y="423"/>
                    </a:cubicBezTo>
                    <a:cubicBezTo>
                      <a:pt x="290" y="423"/>
                      <a:pt x="290" y="423"/>
                      <a:pt x="290" y="423"/>
                    </a:cubicBezTo>
                    <a:cubicBezTo>
                      <a:pt x="330" y="423"/>
                      <a:pt x="363" y="390"/>
                      <a:pt x="363" y="350"/>
                    </a:cubicBezTo>
                    <a:cubicBezTo>
                      <a:pt x="363" y="170"/>
                      <a:pt x="363" y="170"/>
                      <a:pt x="363" y="170"/>
                    </a:cubicBezTo>
                    <a:cubicBezTo>
                      <a:pt x="357" y="165"/>
                      <a:pt x="351" y="155"/>
                      <a:pt x="351" y="134"/>
                    </a:cubicBezTo>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 name="Freeform 10"/>
              <p:cNvSpPr>
                <a:spLocks/>
              </p:cNvSpPr>
              <p:nvPr/>
            </p:nvSpPr>
            <p:spPr bwMode="gray">
              <a:xfrm>
                <a:off x="3662363" y="3209926"/>
                <a:ext cx="1611313" cy="1898650"/>
              </a:xfrm>
              <a:custGeom>
                <a:avLst/>
                <a:gdLst>
                  <a:gd name="T0" fmla="*/ 333 w 333"/>
                  <a:gd name="T1" fmla="*/ 339 h 392"/>
                  <a:gd name="T2" fmla="*/ 279 w 333"/>
                  <a:gd name="T3" fmla="*/ 392 h 392"/>
                  <a:gd name="T4" fmla="*/ 54 w 333"/>
                  <a:gd name="T5" fmla="*/ 392 h 392"/>
                  <a:gd name="T6" fmla="*/ 0 w 333"/>
                  <a:gd name="T7" fmla="*/ 339 h 392"/>
                  <a:gd name="T8" fmla="*/ 0 w 333"/>
                  <a:gd name="T9" fmla="*/ 53 h 392"/>
                  <a:gd name="T10" fmla="*/ 54 w 333"/>
                  <a:gd name="T11" fmla="*/ 0 h 392"/>
                  <a:gd name="T12" fmla="*/ 279 w 333"/>
                  <a:gd name="T13" fmla="*/ 0 h 392"/>
                  <a:gd name="T14" fmla="*/ 333 w 333"/>
                  <a:gd name="T15" fmla="*/ 53 h 392"/>
                  <a:gd name="T16" fmla="*/ 333 w 333"/>
                  <a:gd name="T17" fmla="*/ 33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92">
                    <a:moveTo>
                      <a:pt x="333" y="339"/>
                    </a:moveTo>
                    <a:cubicBezTo>
                      <a:pt x="333" y="368"/>
                      <a:pt x="309" y="392"/>
                      <a:pt x="279" y="392"/>
                    </a:cubicBezTo>
                    <a:cubicBezTo>
                      <a:pt x="54" y="392"/>
                      <a:pt x="54" y="392"/>
                      <a:pt x="54" y="392"/>
                    </a:cubicBezTo>
                    <a:cubicBezTo>
                      <a:pt x="24" y="392"/>
                      <a:pt x="0" y="368"/>
                      <a:pt x="0" y="339"/>
                    </a:cubicBezTo>
                    <a:cubicBezTo>
                      <a:pt x="0" y="53"/>
                      <a:pt x="0" y="53"/>
                      <a:pt x="0" y="53"/>
                    </a:cubicBezTo>
                    <a:cubicBezTo>
                      <a:pt x="0" y="24"/>
                      <a:pt x="24" y="0"/>
                      <a:pt x="54" y="0"/>
                    </a:cubicBezTo>
                    <a:cubicBezTo>
                      <a:pt x="279" y="0"/>
                      <a:pt x="279" y="0"/>
                      <a:pt x="279" y="0"/>
                    </a:cubicBezTo>
                    <a:cubicBezTo>
                      <a:pt x="309" y="0"/>
                      <a:pt x="333" y="24"/>
                      <a:pt x="333" y="53"/>
                    </a:cubicBezTo>
                    <a:lnTo>
                      <a:pt x="333" y="339"/>
                    </a:lnTo>
                    <a:close/>
                  </a:path>
                </a:pathLst>
              </a:custGeom>
              <a:solidFill>
                <a:srgbClr val="1A1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 name="Rectangle 11"/>
              <p:cNvSpPr>
                <a:spLocks noChangeArrowheads="1"/>
              </p:cNvSpPr>
              <p:nvPr/>
            </p:nvSpPr>
            <p:spPr bwMode="gray">
              <a:xfrm>
                <a:off x="3875088" y="3398838"/>
                <a:ext cx="1185863" cy="1520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12"/>
              <p:cNvSpPr>
                <a:spLocks/>
              </p:cNvSpPr>
              <p:nvPr/>
            </p:nvSpPr>
            <p:spPr bwMode="gray">
              <a:xfrm>
                <a:off x="5337175" y="4178301"/>
                <a:ext cx="28575" cy="528638"/>
              </a:xfrm>
              <a:custGeom>
                <a:avLst/>
                <a:gdLst>
                  <a:gd name="T0" fmla="*/ 6 w 6"/>
                  <a:gd name="T1" fmla="*/ 0 h 109"/>
                  <a:gd name="T2" fmla="*/ 4 w 6"/>
                  <a:gd name="T3" fmla="*/ 0 h 109"/>
                  <a:gd name="T4" fmla="*/ 4 w 6"/>
                  <a:gd name="T5" fmla="*/ 0 h 109"/>
                  <a:gd name="T6" fmla="*/ 0 w 6"/>
                  <a:gd name="T7" fmla="*/ 5 h 109"/>
                  <a:gd name="T8" fmla="*/ 0 w 6"/>
                  <a:gd name="T9" fmla="*/ 105 h 109"/>
                  <a:gd name="T10" fmla="*/ 4 w 6"/>
                  <a:gd name="T11" fmla="*/ 109 h 109"/>
                  <a:gd name="T12" fmla="*/ 4 w 6"/>
                  <a:gd name="T13" fmla="*/ 109 h 109"/>
                  <a:gd name="T14" fmla="*/ 6 w 6"/>
                  <a:gd name="T15" fmla="*/ 109 h 109"/>
                  <a:gd name="T16" fmla="*/ 6 w 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9">
                    <a:moveTo>
                      <a:pt x="6" y="0"/>
                    </a:moveTo>
                    <a:cubicBezTo>
                      <a:pt x="6" y="0"/>
                      <a:pt x="5" y="0"/>
                      <a:pt x="4" y="0"/>
                    </a:cubicBezTo>
                    <a:cubicBezTo>
                      <a:pt x="4" y="0"/>
                      <a:pt x="4" y="0"/>
                      <a:pt x="4" y="0"/>
                    </a:cubicBezTo>
                    <a:cubicBezTo>
                      <a:pt x="2" y="0"/>
                      <a:pt x="0" y="2"/>
                      <a:pt x="0" y="5"/>
                    </a:cubicBezTo>
                    <a:cubicBezTo>
                      <a:pt x="0" y="105"/>
                      <a:pt x="0" y="105"/>
                      <a:pt x="0" y="105"/>
                    </a:cubicBezTo>
                    <a:cubicBezTo>
                      <a:pt x="0" y="107"/>
                      <a:pt x="2" y="109"/>
                      <a:pt x="4" y="109"/>
                    </a:cubicBezTo>
                    <a:cubicBezTo>
                      <a:pt x="4" y="109"/>
                      <a:pt x="4" y="109"/>
                      <a:pt x="4" y="109"/>
                    </a:cubicBezTo>
                    <a:cubicBezTo>
                      <a:pt x="5" y="109"/>
                      <a:pt x="6" y="109"/>
                      <a:pt x="6" y="109"/>
                    </a:cubicBezTo>
                    <a:lnTo>
                      <a:pt x="6" y="0"/>
                    </a:ln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4" name="Oval 14"/>
              <p:cNvSpPr>
                <a:spLocks noChangeArrowheads="1"/>
              </p:cNvSpPr>
              <p:nvPr/>
            </p:nvSpPr>
            <p:spPr bwMode="gray">
              <a:xfrm>
                <a:off x="4321175" y="4024313"/>
                <a:ext cx="323850" cy="323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5" name="Oval 15"/>
              <p:cNvSpPr>
                <a:spLocks noChangeArrowheads="1"/>
              </p:cNvSpPr>
              <p:nvPr/>
            </p:nvSpPr>
            <p:spPr bwMode="gray">
              <a:xfrm>
                <a:off x="4494213" y="3776663"/>
                <a:ext cx="266700" cy="261938"/>
              </a:xfrm>
              <a:prstGeom prst="ellipse">
                <a:avLst/>
              </a:pr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6" name="Oval 16"/>
              <p:cNvSpPr>
                <a:spLocks noChangeArrowheads="1"/>
              </p:cNvSpPr>
              <p:nvPr/>
            </p:nvSpPr>
            <p:spPr bwMode="gray">
              <a:xfrm>
                <a:off x="4184650" y="3790951"/>
                <a:ext cx="266700" cy="2571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7" name="Oval 17"/>
              <p:cNvSpPr>
                <a:spLocks noChangeArrowheads="1"/>
              </p:cNvSpPr>
              <p:nvPr/>
            </p:nvSpPr>
            <p:spPr bwMode="gray">
              <a:xfrm>
                <a:off x="4019550" y="4052888"/>
                <a:ext cx="266700" cy="266700"/>
              </a:xfrm>
              <a:prstGeom prst="ellipse">
                <a:avLst/>
              </a:pr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8" name="Oval 18"/>
              <p:cNvSpPr>
                <a:spLocks noChangeArrowheads="1"/>
              </p:cNvSpPr>
              <p:nvPr/>
            </p:nvSpPr>
            <p:spPr bwMode="gray">
              <a:xfrm>
                <a:off x="4184650" y="4319588"/>
                <a:ext cx="266700" cy="25558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9" name="Oval 19"/>
              <p:cNvSpPr>
                <a:spLocks noChangeArrowheads="1"/>
              </p:cNvSpPr>
              <p:nvPr/>
            </p:nvSpPr>
            <p:spPr bwMode="gray">
              <a:xfrm>
                <a:off x="4494213" y="4324351"/>
                <a:ext cx="271463" cy="2555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0" name="Oval 20"/>
              <p:cNvSpPr>
                <a:spLocks noChangeArrowheads="1"/>
              </p:cNvSpPr>
              <p:nvPr/>
            </p:nvSpPr>
            <p:spPr bwMode="gray">
              <a:xfrm>
                <a:off x="4794250" y="4324351"/>
                <a:ext cx="214313" cy="2079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1" name="Oval 21"/>
              <p:cNvSpPr>
                <a:spLocks noChangeArrowheads="1"/>
              </p:cNvSpPr>
              <p:nvPr/>
            </p:nvSpPr>
            <p:spPr bwMode="gray">
              <a:xfrm>
                <a:off x="4794250" y="3821113"/>
                <a:ext cx="214313" cy="203200"/>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2" name="Oval 22"/>
              <p:cNvSpPr>
                <a:spLocks noChangeArrowheads="1"/>
              </p:cNvSpPr>
              <p:nvPr/>
            </p:nvSpPr>
            <p:spPr bwMode="gray">
              <a:xfrm>
                <a:off x="4659313" y="3578226"/>
                <a:ext cx="212725" cy="198438"/>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3" name="Oval 23"/>
              <p:cNvSpPr>
                <a:spLocks noChangeArrowheads="1"/>
              </p:cNvSpPr>
              <p:nvPr/>
            </p:nvSpPr>
            <p:spPr bwMode="gray">
              <a:xfrm>
                <a:off x="4368800" y="3540126"/>
                <a:ext cx="207963" cy="207963"/>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4" name="Oval 24"/>
              <p:cNvSpPr>
                <a:spLocks noChangeArrowheads="1"/>
              </p:cNvSpPr>
              <p:nvPr/>
            </p:nvSpPr>
            <p:spPr bwMode="gray">
              <a:xfrm>
                <a:off x="4083050" y="3578226"/>
                <a:ext cx="207963" cy="198438"/>
              </a:xfrm>
              <a:prstGeom prst="ellipse">
                <a:avLst/>
              </a:prstGeom>
              <a:solidFill>
                <a:srgbClr val="87C1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5" name="Oval 25"/>
              <p:cNvSpPr>
                <a:spLocks noChangeArrowheads="1"/>
              </p:cNvSpPr>
              <p:nvPr/>
            </p:nvSpPr>
            <p:spPr bwMode="gray">
              <a:xfrm>
                <a:off x="3938588" y="3825876"/>
                <a:ext cx="212725" cy="207963"/>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6" name="Oval 26"/>
              <p:cNvSpPr>
                <a:spLocks noChangeArrowheads="1"/>
              </p:cNvSpPr>
              <p:nvPr/>
            </p:nvSpPr>
            <p:spPr bwMode="gray">
              <a:xfrm>
                <a:off x="3938588" y="4324351"/>
                <a:ext cx="212725" cy="207963"/>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7" name="Oval 27"/>
              <p:cNvSpPr>
                <a:spLocks noChangeArrowheads="1"/>
              </p:cNvSpPr>
              <p:nvPr/>
            </p:nvSpPr>
            <p:spPr bwMode="gray">
              <a:xfrm>
                <a:off x="4064000" y="4575176"/>
                <a:ext cx="212725" cy="203200"/>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8" name="Oval 28"/>
              <p:cNvSpPr>
                <a:spLocks noChangeArrowheads="1"/>
              </p:cNvSpPr>
              <p:nvPr/>
            </p:nvSpPr>
            <p:spPr bwMode="gray">
              <a:xfrm>
                <a:off x="4359275" y="4610101"/>
                <a:ext cx="212725" cy="2079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9" name="Oval 29"/>
              <p:cNvSpPr>
                <a:spLocks noChangeArrowheads="1"/>
              </p:cNvSpPr>
              <p:nvPr/>
            </p:nvSpPr>
            <p:spPr bwMode="gray">
              <a:xfrm>
                <a:off x="4664075" y="4570413"/>
                <a:ext cx="207963" cy="207963"/>
              </a:xfrm>
              <a:prstGeom prst="ellipse">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0" name="Oval 30"/>
              <p:cNvSpPr>
                <a:spLocks noChangeArrowheads="1"/>
              </p:cNvSpPr>
              <p:nvPr/>
            </p:nvSpPr>
            <p:spPr bwMode="gray">
              <a:xfrm>
                <a:off x="4659313" y="4052888"/>
                <a:ext cx="271463" cy="26670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1" name="Oval 31"/>
              <p:cNvSpPr>
                <a:spLocks noChangeArrowheads="1"/>
              </p:cNvSpPr>
              <p:nvPr/>
            </p:nvSpPr>
            <p:spPr bwMode="gray">
              <a:xfrm>
                <a:off x="4973638" y="4164013"/>
                <a:ext cx="39688" cy="38100"/>
              </a:xfrm>
              <a:prstGeom prst="ellipse">
                <a:avLst/>
              </a:prstGeom>
              <a:solidFill>
                <a:srgbClr val="FB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2" name="Oval 32"/>
              <p:cNvSpPr>
                <a:spLocks noChangeArrowheads="1"/>
              </p:cNvSpPr>
              <p:nvPr/>
            </p:nvSpPr>
            <p:spPr bwMode="gray">
              <a:xfrm>
                <a:off x="3938588" y="4164013"/>
                <a:ext cx="38100" cy="38100"/>
              </a:xfrm>
              <a:prstGeom prst="ellipse">
                <a:avLst/>
              </a:prstGeom>
              <a:solidFill>
                <a:srgbClr val="FB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3" name="Line 33"/>
              <p:cNvSpPr>
                <a:spLocks noChangeShapeType="1"/>
              </p:cNvSpPr>
              <p:nvPr/>
            </p:nvSpPr>
            <p:spPr bwMode="gray">
              <a:xfrm flipV="1">
                <a:off x="4484688" y="4111626"/>
                <a:ext cx="115888" cy="71438"/>
              </a:xfrm>
              <a:prstGeom prst="line">
                <a:avLst/>
              </a:prstGeom>
              <a:noFill/>
              <a:ln w="952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dirty="0"/>
              </a:p>
            </p:txBody>
          </p:sp>
          <p:sp>
            <p:nvSpPr>
              <p:cNvPr id="34" name="Line 34"/>
              <p:cNvSpPr>
                <a:spLocks noChangeShapeType="1"/>
              </p:cNvSpPr>
              <p:nvPr/>
            </p:nvSpPr>
            <p:spPr bwMode="gray">
              <a:xfrm>
                <a:off x="4406900" y="4149726"/>
                <a:ext cx="77788" cy="33338"/>
              </a:xfrm>
              <a:prstGeom prst="line">
                <a:avLst/>
              </a:prstGeom>
              <a:noFill/>
              <a:ln w="952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dirty="0"/>
              </a:p>
            </p:txBody>
          </p:sp>
          <p:sp>
            <p:nvSpPr>
              <p:cNvPr id="35" name="Line 35"/>
              <p:cNvSpPr>
                <a:spLocks noChangeShapeType="1"/>
              </p:cNvSpPr>
              <p:nvPr/>
            </p:nvSpPr>
            <p:spPr bwMode="gray">
              <a:xfrm>
                <a:off x="4484688" y="4168776"/>
                <a:ext cx="0" cy="150813"/>
              </a:xfrm>
              <a:prstGeom prst="line">
                <a:avLst/>
              </a:prstGeom>
              <a:noFill/>
              <a:ln w="4763" cap="rnd">
                <a:solidFill>
                  <a:srgbClr val="F294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13"/>
              <p:cNvSpPr>
                <a:spLocks/>
              </p:cNvSpPr>
              <p:nvPr/>
            </p:nvSpPr>
            <p:spPr bwMode="gray">
              <a:xfrm>
                <a:off x="3662363" y="3209926"/>
                <a:ext cx="1428750" cy="1598613"/>
              </a:xfrm>
              <a:custGeom>
                <a:avLst/>
                <a:gdLst>
                  <a:gd name="T0" fmla="*/ 279 w 295"/>
                  <a:gd name="T1" fmla="*/ 0 h 330"/>
                  <a:gd name="T2" fmla="*/ 54 w 295"/>
                  <a:gd name="T3" fmla="*/ 0 h 330"/>
                  <a:gd name="T4" fmla="*/ 0 w 295"/>
                  <a:gd name="T5" fmla="*/ 53 h 330"/>
                  <a:gd name="T6" fmla="*/ 0 w 295"/>
                  <a:gd name="T7" fmla="*/ 330 h 330"/>
                  <a:gd name="T8" fmla="*/ 295 w 295"/>
                  <a:gd name="T9" fmla="*/ 2 h 330"/>
                  <a:gd name="T10" fmla="*/ 279 w 295"/>
                  <a:gd name="T11" fmla="*/ 0 h 330"/>
                </a:gdLst>
                <a:ahLst/>
                <a:cxnLst>
                  <a:cxn ang="0">
                    <a:pos x="T0" y="T1"/>
                  </a:cxn>
                  <a:cxn ang="0">
                    <a:pos x="T2" y="T3"/>
                  </a:cxn>
                  <a:cxn ang="0">
                    <a:pos x="T4" y="T5"/>
                  </a:cxn>
                  <a:cxn ang="0">
                    <a:pos x="T6" y="T7"/>
                  </a:cxn>
                  <a:cxn ang="0">
                    <a:pos x="T8" y="T9"/>
                  </a:cxn>
                  <a:cxn ang="0">
                    <a:pos x="T10" y="T11"/>
                  </a:cxn>
                </a:cxnLst>
                <a:rect l="0" t="0" r="r" b="b"/>
                <a:pathLst>
                  <a:path w="295" h="330">
                    <a:moveTo>
                      <a:pt x="279" y="0"/>
                    </a:moveTo>
                    <a:cubicBezTo>
                      <a:pt x="54" y="0"/>
                      <a:pt x="54" y="0"/>
                      <a:pt x="54" y="0"/>
                    </a:cubicBezTo>
                    <a:cubicBezTo>
                      <a:pt x="24" y="0"/>
                      <a:pt x="0" y="24"/>
                      <a:pt x="0" y="53"/>
                    </a:cubicBezTo>
                    <a:cubicBezTo>
                      <a:pt x="0" y="330"/>
                      <a:pt x="0" y="330"/>
                      <a:pt x="0" y="330"/>
                    </a:cubicBezTo>
                    <a:cubicBezTo>
                      <a:pt x="295" y="2"/>
                      <a:pt x="295" y="2"/>
                      <a:pt x="295" y="2"/>
                    </a:cubicBezTo>
                    <a:cubicBezTo>
                      <a:pt x="290" y="0"/>
                      <a:pt x="285" y="0"/>
                      <a:pt x="279" y="0"/>
                    </a:cubicBezTo>
                    <a:close/>
                  </a:path>
                </a:pathLst>
              </a:custGeom>
              <a:solidFill>
                <a:srgbClr val="E5E3E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Gruppieren 36"/>
            <p:cNvGrpSpPr/>
            <p:nvPr/>
          </p:nvGrpSpPr>
          <p:grpSpPr bwMode="gray">
            <a:xfrm>
              <a:off x="3745175" y="1872284"/>
              <a:ext cx="3580292" cy="1185429"/>
              <a:chOff x="3745175" y="1872284"/>
              <a:chExt cx="3580292" cy="1185429"/>
            </a:xfrm>
          </p:grpSpPr>
          <p:grpSp>
            <p:nvGrpSpPr>
              <p:cNvPr id="38" name="Gruppieren 37"/>
              <p:cNvGrpSpPr/>
              <p:nvPr/>
            </p:nvGrpSpPr>
            <p:grpSpPr bwMode="gray">
              <a:xfrm>
                <a:off x="3745175" y="2190375"/>
                <a:ext cx="984425" cy="411263"/>
                <a:chOff x="4017727" y="2295879"/>
                <a:chExt cx="984425" cy="411263"/>
              </a:xfrm>
            </p:grpSpPr>
            <p:sp>
              <p:nvSpPr>
                <p:cNvPr id="40" name="Oval 30"/>
                <p:cNvSpPr>
                  <a:spLocks noChangeArrowheads="1"/>
                </p:cNvSpPr>
                <p:nvPr/>
              </p:nvSpPr>
              <p:spPr bwMode="gray">
                <a:xfrm>
                  <a:off x="4017727" y="2295879"/>
                  <a:ext cx="418608" cy="4112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1" name="Gleichschenkliges Dreieck 40"/>
                <p:cNvSpPr/>
                <p:nvPr/>
              </p:nvSpPr>
              <p:spPr bwMode="gray">
                <a:xfrm rot="5400000">
                  <a:off x="4755803" y="2387460"/>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39" name="Rechteck 38"/>
              <p:cNvSpPr/>
              <p:nvPr/>
            </p:nvSpPr>
            <p:spPr bwMode="gray">
              <a:xfrm>
                <a:off x="5013056" y="1872284"/>
                <a:ext cx="2312411"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15,000 $</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nvGrpSpPr>
            <p:cNvPr id="42" name="Gruppieren 41"/>
            <p:cNvGrpSpPr/>
            <p:nvPr/>
          </p:nvGrpSpPr>
          <p:grpSpPr bwMode="gray">
            <a:xfrm>
              <a:off x="3738784" y="3104859"/>
              <a:ext cx="3579358" cy="1185429"/>
              <a:chOff x="3738784" y="3104859"/>
              <a:chExt cx="3579358" cy="1185429"/>
            </a:xfrm>
          </p:grpSpPr>
          <p:grpSp>
            <p:nvGrpSpPr>
              <p:cNvPr id="43" name="Gruppieren 42"/>
              <p:cNvGrpSpPr/>
              <p:nvPr/>
            </p:nvGrpSpPr>
            <p:grpSpPr bwMode="gray">
              <a:xfrm>
                <a:off x="3738784" y="3422615"/>
                <a:ext cx="997208" cy="411263"/>
                <a:chOff x="4017727" y="3148598"/>
                <a:chExt cx="997208" cy="411263"/>
              </a:xfrm>
            </p:grpSpPr>
            <p:sp>
              <p:nvSpPr>
                <p:cNvPr id="45" name="Oval 30"/>
                <p:cNvSpPr>
                  <a:spLocks noChangeArrowheads="1"/>
                </p:cNvSpPr>
                <p:nvPr/>
              </p:nvSpPr>
              <p:spPr bwMode="gray">
                <a:xfrm>
                  <a:off x="4017727" y="3148598"/>
                  <a:ext cx="418608" cy="41126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6" name="Gleichschenkliges Dreieck 45"/>
                <p:cNvSpPr/>
                <p:nvPr/>
              </p:nvSpPr>
              <p:spPr bwMode="gray">
                <a:xfrm rot="5400000">
                  <a:off x="4768586" y="3240179"/>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44" name="Rechteck 43"/>
              <p:cNvSpPr/>
              <p:nvPr/>
            </p:nvSpPr>
            <p:spPr bwMode="gray">
              <a:xfrm>
                <a:off x="5005730" y="3104859"/>
                <a:ext cx="2312412"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5 MIL $</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nvGrpSpPr>
            <p:cNvPr id="47" name="Gruppieren 46"/>
            <p:cNvGrpSpPr/>
            <p:nvPr/>
          </p:nvGrpSpPr>
          <p:grpSpPr bwMode="gray">
            <a:xfrm>
              <a:off x="3745175" y="4337434"/>
              <a:ext cx="3587617" cy="1185429"/>
              <a:chOff x="3745175" y="4337434"/>
              <a:chExt cx="3587617" cy="1185429"/>
            </a:xfrm>
          </p:grpSpPr>
          <p:grpSp>
            <p:nvGrpSpPr>
              <p:cNvPr id="48" name="Gruppieren 47"/>
              <p:cNvGrpSpPr/>
              <p:nvPr/>
            </p:nvGrpSpPr>
            <p:grpSpPr bwMode="gray">
              <a:xfrm>
                <a:off x="3745175" y="4654855"/>
                <a:ext cx="990941" cy="411263"/>
                <a:chOff x="4017727" y="3904605"/>
                <a:chExt cx="990941" cy="411263"/>
              </a:xfrm>
            </p:grpSpPr>
            <p:sp>
              <p:nvSpPr>
                <p:cNvPr id="50" name="Oval 30"/>
                <p:cNvSpPr>
                  <a:spLocks noChangeArrowheads="1"/>
                </p:cNvSpPr>
                <p:nvPr/>
              </p:nvSpPr>
              <p:spPr bwMode="gray">
                <a:xfrm>
                  <a:off x="4017727" y="3904605"/>
                  <a:ext cx="418608" cy="41126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1" name="Gleichschenkliges Dreieck 50"/>
                <p:cNvSpPr/>
                <p:nvPr/>
              </p:nvSpPr>
              <p:spPr bwMode="gray">
                <a:xfrm rot="5400000">
                  <a:off x="4762319" y="3996186"/>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49" name="Rechteck 48"/>
              <p:cNvSpPr/>
              <p:nvPr/>
            </p:nvSpPr>
            <p:spPr bwMode="gray">
              <a:xfrm>
                <a:off x="5020380" y="4337434"/>
                <a:ext cx="2312412"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70 BIL $</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nvGrpSpPr>
            <p:cNvPr id="52" name="Gruppieren 51"/>
            <p:cNvGrpSpPr/>
            <p:nvPr/>
          </p:nvGrpSpPr>
          <p:grpSpPr bwMode="gray">
            <a:xfrm>
              <a:off x="8027160" y="1871399"/>
              <a:ext cx="3638764" cy="1185429"/>
              <a:chOff x="8027160" y="1871399"/>
              <a:chExt cx="3638764" cy="1185429"/>
            </a:xfrm>
          </p:grpSpPr>
          <p:grpSp>
            <p:nvGrpSpPr>
              <p:cNvPr id="53" name="Gruppieren 52"/>
              <p:cNvGrpSpPr/>
              <p:nvPr/>
            </p:nvGrpSpPr>
            <p:grpSpPr bwMode="gray">
              <a:xfrm>
                <a:off x="8027160" y="2189490"/>
                <a:ext cx="984425" cy="411263"/>
                <a:chOff x="4017727" y="2295879"/>
                <a:chExt cx="984425" cy="411263"/>
              </a:xfrm>
            </p:grpSpPr>
            <p:sp>
              <p:nvSpPr>
                <p:cNvPr id="55" name="Oval 30"/>
                <p:cNvSpPr>
                  <a:spLocks noChangeArrowheads="1"/>
                </p:cNvSpPr>
                <p:nvPr/>
              </p:nvSpPr>
              <p:spPr bwMode="gray">
                <a:xfrm>
                  <a:off x="4017727" y="2295879"/>
                  <a:ext cx="418608" cy="411263"/>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6" name="Gleichschenkliges Dreieck 55"/>
                <p:cNvSpPr/>
                <p:nvPr/>
              </p:nvSpPr>
              <p:spPr bwMode="gray">
                <a:xfrm rot="5400000">
                  <a:off x="4755803" y="2387460"/>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54" name="Rechteck 53"/>
              <p:cNvSpPr/>
              <p:nvPr/>
            </p:nvSpPr>
            <p:spPr bwMode="gray">
              <a:xfrm>
                <a:off x="9295039" y="1871399"/>
                <a:ext cx="2370885"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4000 SHARES</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nvGrpSpPr>
            <p:cNvPr id="57" name="Gruppieren 56"/>
            <p:cNvGrpSpPr/>
            <p:nvPr/>
          </p:nvGrpSpPr>
          <p:grpSpPr bwMode="gray">
            <a:xfrm>
              <a:off x="8027160" y="3103974"/>
              <a:ext cx="3631439" cy="1185429"/>
              <a:chOff x="8027160" y="3103974"/>
              <a:chExt cx="3631439" cy="1185429"/>
            </a:xfrm>
          </p:grpSpPr>
          <p:grpSp>
            <p:nvGrpSpPr>
              <p:cNvPr id="58" name="Gruppieren 57"/>
              <p:cNvGrpSpPr/>
              <p:nvPr/>
            </p:nvGrpSpPr>
            <p:grpSpPr bwMode="gray">
              <a:xfrm>
                <a:off x="8027160" y="3421730"/>
                <a:ext cx="997208" cy="411263"/>
                <a:chOff x="4017727" y="3148598"/>
                <a:chExt cx="997208" cy="411263"/>
              </a:xfrm>
            </p:grpSpPr>
            <p:sp>
              <p:nvSpPr>
                <p:cNvPr id="60" name="Oval 30"/>
                <p:cNvSpPr>
                  <a:spLocks noChangeArrowheads="1"/>
                </p:cNvSpPr>
                <p:nvPr/>
              </p:nvSpPr>
              <p:spPr bwMode="gray">
                <a:xfrm>
                  <a:off x="4017727" y="3148598"/>
                  <a:ext cx="418608" cy="411263"/>
                </a:xfrm>
                <a:prstGeom prst="ellipse">
                  <a:avLst/>
                </a:pr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1" name="Gleichschenkliges Dreieck 60"/>
                <p:cNvSpPr/>
                <p:nvPr/>
              </p:nvSpPr>
              <p:spPr bwMode="gray">
                <a:xfrm rot="5400000">
                  <a:off x="4768586" y="3240179"/>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59" name="Rechteck 58"/>
              <p:cNvSpPr/>
              <p:nvPr/>
            </p:nvSpPr>
            <p:spPr bwMode="gray">
              <a:xfrm>
                <a:off x="9287714" y="3103974"/>
                <a:ext cx="2370885"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160 LIKES</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nvGrpSpPr>
            <p:cNvPr id="62" name="Gruppieren 61"/>
            <p:cNvGrpSpPr/>
            <p:nvPr/>
          </p:nvGrpSpPr>
          <p:grpSpPr bwMode="gray">
            <a:xfrm>
              <a:off x="8027160" y="4336549"/>
              <a:ext cx="3707640" cy="1185429"/>
              <a:chOff x="8027160" y="4336549"/>
              <a:chExt cx="3707640" cy="1185429"/>
            </a:xfrm>
          </p:grpSpPr>
          <p:grpSp>
            <p:nvGrpSpPr>
              <p:cNvPr id="63" name="Gruppieren 62"/>
              <p:cNvGrpSpPr/>
              <p:nvPr/>
            </p:nvGrpSpPr>
            <p:grpSpPr bwMode="gray">
              <a:xfrm>
                <a:off x="8027160" y="4653970"/>
                <a:ext cx="990941" cy="411263"/>
                <a:chOff x="4017727" y="3904605"/>
                <a:chExt cx="990941" cy="411263"/>
              </a:xfrm>
            </p:grpSpPr>
            <p:sp>
              <p:nvSpPr>
                <p:cNvPr id="65" name="Oval 30"/>
                <p:cNvSpPr>
                  <a:spLocks noChangeArrowheads="1"/>
                </p:cNvSpPr>
                <p:nvPr/>
              </p:nvSpPr>
              <p:spPr bwMode="gray">
                <a:xfrm>
                  <a:off x="4017727" y="3904605"/>
                  <a:ext cx="418608" cy="411263"/>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66" name="Gleichschenkliges Dreieck 65"/>
                <p:cNvSpPr/>
                <p:nvPr/>
              </p:nvSpPr>
              <p:spPr bwMode="gray">
                <a:xfrm rot="5400000">
                  <a:off x="4762319" y="3996186"/>
                  <a:ext cx="264597" cy="228100"/>
                </a:xfrm>
                <a:prstGeom prst="triangle">
                  <a:avLst/>
                </a:prstGeom>
                <a:solidFill>
                  <a:schemeClr val="bg1"/>
                </a:solidFill>
                <a:ln w="12700">
                  <a:noFill/>
                  <a:round/>
                  <a:headEnd/>
                  <a:tailEnd/>
                </a:ln>
              </p:spPr>
              <p:txBody>
                <a:bodyPr rtlCol="0" anchor="ctr"/>
                <a:lstStyle/>
                <a:p>
                  <a:pPr algn="ctr"/>
                  <a:endParaRPr lang="en-US" sz="1400" dirty="0"/>
                </a:p>
              </p:txBody>
            </p:sp>
          </p:grpSp>
          <p:sp>
            <p:nvSpPr>
              <p:cNvPr id="64" name="Rechteck 63"/>
              <p:cNvSpPr/>
              <p:nvPr/>
            </p:nvSpPr>
            <p:spPr bwMode="gray">
              <a:xfrm>
                <a:off x="9302364" y="4336549"/>
                <a:ext cx="2432436" cy="1185429"/>
              </a:xfrm>
              <a:prstGeom prst="rect">
                <a:avLst/>
              </a:prstGeom>
            </p:spPr>
            <p:txBody>
              <a:bodyPr wrap="square">
                <a:spAutoFit/>
              </a:bodyPr>
              <a:lstStyle/>
              <a:p>
                <a:pPr>
                  <a:lnSpc>
                    <a:spcPct val="90000"/>
                  </a:lnSpc>
                  <a:spcAft>
                    <a:spcPts val="1000"/>
                  </a:spcAft>
                  <a:defRPr/>
                </a:pPr>
                <a:r>
                  <a:rPr lang="en-US" sz="2400" dirty="0" smtClean="0">
                    <a:solidFill>
                      <a:schemeClr val="bg1"/>
                    </a:solidFill>
                    <a:latin typeface="Bebas Neue" panose="020B0506020202020201" pitchFamily="34" charset="0"/>
                  </a:rPr>
                  <a:t>20 000 VISITS</a:t>
                </a:r>
              </a:p>
              <a:p>
                <a:pPr lvl="0">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a:t>
                </a:r>
                <a:endParaRPr lang="en-US" sz="1400" noProof="1">
                  <a:solidFill>
                    <a:schemeClr val="bg1"/>
                  </a:solidFill>
                  <a:latin typeface="Calibri Light" panose="020F0302020204030204" pitchFamily="34" charset="0"/>
                </a:endParaRPr>
              </a:p>
            </p:txBody>
          </p:sp>
        </p:gr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36"/>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6" name="Gruppieren 35"/>
          <p:cNvGrpSpPr/>
          <p:nvPr/>
        </p:nvGrpSpPr>
        <p:grpSpPr>
          <a:xfrm>
            <a:off x="0" y="2017122"/>
            <a:ext cx="8740776" cy="3232153"/>
            <a:chOff x="-1" y="1512000"/>
            <a:chExt cx="11649601" cy="4307775"/>
          </a:xfrm>
        </p:grpSpPr>
        <p:grpSp>
          <p:nvGrpSpPr>
            <p:cNvPr id="3" name="Gruppieren 2"/>
            <p:cNvGrpSpPr/>
            <p:nvPr/>
          </p:nvGrpSpPr>
          <p:grpSpPr bwMode="gray">
            <a:xfrm>
              <a:off x="1" y="2624059"/>
              <a:ext cx="3914774" cy="957825"/>
              <a:chOff x="1" y="2624059"/>
              <a:chExt cx="3914774" cy="957825"/>
            </a:xfrm>
          </p:grpSpPr>
          <p:sp>
            <p:nvSpPr>
              <p:cNvPr id="4" name="Rechteck 3"/>
              <p:cNvSpPr/>
              <p:nvPr/>
            </p:nvSpPr>
            <p:spPr bwMode="gray">
              <a:xfrm>
                <a:off x="1" y="2624059"/>
                <a:ext cx="3914774" cy="9578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972000" bIns="144000" rtlCol="0" anchor="ctr" anchorCtr="0"/>
              <a:lstStyle/>
              <a:p>
                <a:pPr algn="r">
                  <a:spcAft>
                    <a:spcPts val="800"/>
                  </a:spcAft>
                </a:pPr>
                <a:r>
                  <a:rPr lang="en-US" sz="3600" spc="300" dirty="0" smtClean="0">
                    <a:solidFill>
                      <a:schemeClr val="bg1"/>
                    </a:solidFill>
                    <a:latin typeface="Bebas Neue" panose="020B0506020202020201" pitchFamily="34" charset="0"/>
                  </a:rPr>
                  <a:t>1,25 M.</a:t>
                </a:r>
                <a:endParaRPr lang="en-US" sz="3600" spc="300" dirty="0">
                  <a:solidFill>
                    <a:schemeClr val="bg1"/>
                  </a:solidFill>
                  <a:latin typeface="Bebas Neue" panose="020B0506020202020201" pitchFamily="34" charset="0"/>
                </a:endParaRPr>
              </a:p>
            </p:txBody>
          </p:sp>
          <p:grpSp>
            <p:nvGrpSpPr>
              <p:cNvPr id="5" name="Gruppieren 4"/>
              <p:cNvGrpSpPr/>
              <p:nvPr/>
            </p:nvGrpSpPr>
            <p:grpSpPr bwMode="gray">
              <a:xfrm>
                <a:off x="3056331" y="2893741"/>
                <a:ext cx="508086" cy="451415"/>
                <a:chOff x="10964686" y="3377211"/>
                <a:chExt cx="579995" cy="515303"/>
              </a:xfrm>
              <a:solidFill>
                <a:schemeClr val="bg2"/>
              </a:solidFill>
            </p:grpSpPr>
            <p:sp>
              <p:nvSpPr>
                <p:cNvPr id="6" name="Freeform 1474"/>
                <p:cNvSpPr>
                  <a:spLocks/>
                </p:cNvSpPr>
                <p:nvPr/>
              </p:nvSpPr>
              <p:spPr bwMode="gray">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7" name="Freeform 1475"/>
                <p:cNvSpPr>
                  <a:spLocks/>
                </p:cNvSpPr>
                <p:nvPr/>
              </p:nvSpPr>
              <p:spPr bwMode="gray">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grpSp>
          <p:nvGrpSpPr>
            <p:cNvPr id="8" name="Gruppieren 7"/>
            <p:cNvGrpSpPr/>
            <p:nvPr/>
          </p:nvGrpSpPr>
          <p:grpSpPr bwMode="gray">
            <a:xfrm>
              <a:off x="-1" y="1513259"/>
              <a:ext cx="3914775" cy="957825"/>
              <a:chOff x="-1" y="1513259"/>
              <a:chExt cx="3914775" cy="957825"/>
            </a:xfrm>
          </p:grpSpPr>
          <p:sp>
            <p:nvSpPr>
              <p:cNvPr id="9" name="Rechteck 8"/>
              <p:cNvSpPr/>
              <p:nvPr/>
            </p:nvSpPr>
            <p:spPr bwMode="gray">
              <a:xfrm>
                <a:off x="-1" y="1513259"/>
                <a:ext cx="3914775" cy="957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972000" bIns="144000" rtlCol="0" anchor="ctr" anchorCtr="0"/>
              <a:lstStyle/>
              <a:p>
                <a:pPr algn="r">
                  <a:spcAft>
                    <a:spcPts val="800"/>
                  </a:spcAft>
                </a:pPr>
                <a:r>
                  <a:rPr lang="en-US" sz="3600" spc="300" dirty="0" smtClean="0">
                    <a:solidFill>
                      <a:schemeClr val="bg1"/>
                    </a:solidFill>
                    <a:latin typeface="Bebas Neue" panose="020B0506020202020201" pitchFamily="34" charset="0"/>
                  </a:rPr>
                  <a:t>130,000</a:t>
                </a:r>
                <a:endParaRPr lang="en-US" sz="3600" spc="300" dirty="0">
                  <a:solidFill>
                    <a:schemeClr val="bg1"/>
                  </a:solidFill>
                  <a:latin typeface="Bebas Neue" panose="020B0506020202020201" pitchFamily="34" charset="0"/>
                </a:endParaRPr>
              </a:p>
            </p:txBody>
          </p:sp>
          <p:grpSp>
            <p:nvGrpSpPr>
              <p:cNvPr id="10" name="Gruppieren 9"/>
              <p:cNvGrpSpPr/>
              <p:nvPr/>
            </p:nvGrpSpPr>
            <p:grpSpPr bwMode="gray">
              <a:xfrm>
                <a:off x="3056331" y="1808059"/>
                <a:ext cx="619616" cy="542508"/>
                <a:chOff x="7718942" y="372390"/>
                <a:chExt cx="501919" cy="439458"/>
              </a:xfrm>
              <a:solidFill>
                <a:schemeClr val="bg2"/>
              </a:solidFill>
            </p:grpSpPr>
            <p:sp>
              <p:nvSpPr>
                <p:cNvPr id="11" name="Freeform 1306"/>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12" name="Freeform 1307"/>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13" name="Freeform 1308"/>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14" name="Freeform 1309"/>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sp>
          <p:nvSpPr>
            <p:cNvPr id="15" name="Rechteck 14"/>
            <p:cNvSpPr/>
            <p:nvPr/>
          </p:nvSpPr>
          <p:spPr bwMode="gray">
            <a:xfrm>
              <a:off x="7311424" y="1522414"/>
              <a:ext cx="4338176" cy="4271324"/>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algn="ctr">
                <a:lnSpc>
                  <a:spcPct val="80000"/>
                </a:lnSpc>
                <a:spcAft>
                  <a:spcPts val="1000"/>
                </a:spcAft>
              </a:pPr>
              <a:r>
                <a:rPr lang="en-US" sz="8800" dirty="0" smtClean="0">
                  <a:solidFill>
                    <a:schemeClr val="bg1"/>
                  </a:solidFill>
                  <a:latin typeface="Bebas Neue" panose="020B0506020202020201" pitchFamily="34" charset="0"/>
                </a:rPr>
                <a:t>80%</a:t>
              </a:r>
              <a:br>
                <a:rPr lang="en-US" sz="88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PLACEHOLDER</a:t>
              </a:r>
            </a:p>
            <a:p>
              <a:pPr algn="ctr">
                <a:lnSpc>
                  <a:spcPct val="80000"/>
                </a:lnSpc>
                <a:spcAft>
                  <a:spcPts val="1000"/>
                </a:spcAft>
              </a:pPr>
              <a:r>
                <a:rPr lang="en-US" sz="1400" dirty="0" smtClean="0">
                  <a:solidFill>
                    <a:schemeClr val="bg1"/>
                  </a:solidFill>
                  <a:latin typeface="Calibri Light" panose="020F0302020204030204" pitchFamily="34" charset="0"/>
                </a:rPr>
                <a:t>If you don’t want to use the style and size of the fonts as used in this placeholder it is possible to replace it by selecting different options.</a:t>
              </a:r>
              <a:endParaRPr lang="en-US" sz="1400" dirty="0">
                <a:solidFill>
                  <a:schemeClr val="bg1"/>
                </a:solidFill>
                <a:latin typeface="Calibri Light" panose="020F0302020204030204" pitchFamily="34" charset="0"/>
              </a:endParaRPr>
            </a:p>
          </p:txBody>
        </p:sp>
        <p:grpSp>
          <p:nvGrpSpPr>
            <p:cNvPr id="16" name="Gruppieren 15"/>
            <p:cNvGrpSpPr>
              <a:grpSpLocks noChangeAspect="1"/>
            </p:cNvGrpSpPr>
            <p:nvPr/>
          </p:nvGrpSpPr>
          <p:grpSpPr bwMode="gray">
            <a:xfrm>
              <a:off x="4619989" y="1512000"/>
              <a:ext cx="2074328" cy="4307775"/>
              <a:chOff x="4498942" y="1512000"/>
              <a:chExt cx="2074328" cy="4307775"/>
            </a:xfrm>
          </p:grpSpPr>
          <p:grpSp>
            <p:nvGrpSpPr>
              <p:cNvPr id="17" name="Gruppieren 16"/>
              <p:cNvGrpSpPr/>
              <p:nvPr/>
            </p:nvGrpSpPr>
            <p:grpSpPr bwMode="gray">
              <a:xfrm>
                <a:off x="4498942" y="1512000"/>
                <a:ext cx="2074328" cy="4307775"/>
                <a:chOff x="538163" y="2493963"/>
                <a:chExt cx="1138237" cy="2363787"/>
              </a:xfrm>
            </p:grpSpPr>
            <p:sp>
              <p:nvSpPr>
                <p:cNvPr id="22" name="Freeform 6"/>
                <p:cNvSpPr>
                  <a:spLocks/>
                </p:cNvSpPr>
                <p:nvPr/>
              </p:nvSpPr>
              <p:spPr bwMode="gray">
                <a:xfrm>
                  <a:off x="538163" y="2493963"/>
                  <a:ext cx="1138237" cy="2363787"/>
                </a:xfrm>
                <a:custGeom>
                  <a:avLst/>
                  <a:gdLst>
                    <a:gd name="T0" fmla="*/ 2450 w 2894"/>
                    <a:gd name="T1" fmla="*/ 24 h 6016"/>
                    <a:gd name="T2" fmla="*/ 2346 w 2894"/>
                    <a:gd name="T3" fmla="*/ 24 h 6016"/>
                    <a:gd name="T4" fmla="*/ 2346 w 2894"/>
                    <a:gd name="T5" fmla="*/ 0 h 6016"/>
                    <a:gd name="T6" fmla="*/ 1890 w 2894"/>
                    <a:gd name="T7" fmla="*/ 0 h 6016"/>
                    <a:gd name="T8" fmla="*/ 1890 w 2894"/>
                    <a:gd name="T9" fmla="*/ 24 h 6016"/>
                    <a:gd name="T10" fmla="*/ 473 w 2894"/>
                    <a:gd name="T11" fmla="*/ 24 h 6016"/>
                    <a:gd name="T12" fmla="*/ 30 w 2894"/>
                    <a:gd name="T13" fmla="*/ 465 h 6016"/>
                    <a:gd name="T14" fmla="*/ 30 w 2894"/>
                    <a:gd name="T15" fmla="*/ 856 h 6016"/>
                    <a:gd name="T16" fmla="*/ 0 w 2894"/>
                    <a:gd name="T17" fmla="*/ 856 h 6016"/>
                    <a:gd name="T18" fmla="*/ 0 w 2894"/>
                    <a:gd name="T19" fmla="*/ 1124 h 6016"/>
                    <a:gd name="T20" fmla="*/ 30 w 2894"/>
                    <a:gd name="T21" fmla="*/ 1124 h 6016"/>
                    <a:gd name="T22" fmla="*/ 30 w 2894"/>
                    <a:gd name="T23" fmla="*/ 1288 h 6016"/>
                    <a:gd name="T24" fmla="*/ 0 w 2894"/>
                    <a:gd name="T25" fmla="*/ 1288 h 6016"/>
                    <a:gd name="T26" fmla="*/ 0 w 2894"/>
                    <a:gd name="T27" fmla="*/ 1692 h 6016"/>
                    <a:gd name="T28" fmla="*/ 30 w 2894"/>
                    <a:gd name="T29" fmla="*/ 1692 h 6016"/>
                    <a:gd name="T30" fmla="*/ 30 w 2894"/>
                    <a:gd name="T31" fmla="*/ 1840 h 6016"/>
                    <a:gd name="T32" fmla="*/ 0 w 2894"/>
                    <a:gd name="T33" fmla="*/ 1840 h 6016"/>
                    <a:gd name="T34" fmla="*/ 0 w 2894"/>
                    <a:gd name="T35" fmla="*/ 2244 h 6016"/>
                    <a:gd name="T36" fmla="*/ 30 w 2894"/>
                    <a:gd name="T37" fmla="*/ 2244 h 6016"/>
                    <a:gd name="T38" fmla="*/ 30 w 2894"/>
                    <a:gd name="T39" fmla="*/ 5572 h 6016"/>
                    <a:gd name="T40" fmla="*/ 473 w 2894"/>
                    <a:gd name="T41" fmla="*/ 6016 h 6016"/>
                    <a:gd name="T42" fmla="*/ 2450 w 2894"/>
                    <a:gd name="T43" fmla="*/ 6016 h 6016"/>
                    <a:gd name="T44" fmla="*/ 2894 w 2894"/>
                    <a:gd name="T45" fmla="*/ 5572 h 6016"/>
                    <a:gd name="T46" fmla="*/ 2894 w 2894"/>
                    <a:gd name="T47" fmla="*/ 465 h 6016"/>
                    <a:gd name="T48" fmla="*/ 2450 w 2894"/>
                    <a:gd name="T49" fmla="*/ 24 h 6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4" h="6016">
                      <a:moveTo>
                        <a:pt x="2450" y="24"/>
                      </a:moveTo>
                      <a:cubicBezTo>
                        <a:pt x="2346" y="24"/>
                        <a:pt x="2346" y="24"/>
                        <a:pt x="2346" y="24"/>
                      </a:cubicBezTo>
                      <a:cubicBezTo>
                        <a:pt x="2346" y="0"/>
                        <a:pt x="2346" y="0"/>
                        <a:pt x="2346" y="0"/>
                      </a:cubicBezTo>
                      <a:cubicBezTo>
                        <a:pt x="1890" y="0"/>
                        <a:pt x="1890" y="0"/>
                        <a:pt x="1890" y="0"/>
                      </a:cubicBezTo>
                      <a:cubicBezTo>
                        <a:pt x="1890" y="24"/>
                        <a:pt x="1890" y="24"/>
                        <a:pt x="1890" y="24"/>
                      </a:cubicBezTo>
                      <a:cubicBezTo>
                        <a:pt x="473" y="24"/>
                        <a:pt x="473" y="24"/>
                        <a:pt x="473" y="24"/>
                      </a:cubicBezTo>
                      <a:cubicBezTo>
                        <a:pt x="229" y="24"/>
                        <a:pt x="30" y="221"/>
                        <a:pt x="30" y="465"/>
                      </a:cubicBezTo>
                      <a:cubicBezTo>
                        <a:pt x="30" y="856"/>
                        <a:pt x="30" y="856"/>
                        <a:pt x="30" y="856"/>
                      </a:cubicBezTo>
                      <a:cubicBezTo>
                        <a:pt x="0" y="856"/>
                        <a:pt x="0" y="856"/>
                        <a:pt x="0" y="856"/>
                      </a:cubicBezTo>
                      <a:cubicBezTo>
                        <a:pt x="0" y="1124"/>
                        <a:pt x="0" y="1124"/>
                        <a:pt x="0" y="1124"/>
                      </a:cubicBezTo>
                      <a:cubicBezTo>
                        <a:pt x="30" y="1124"/>
                        <a:pt x="30" y="1124"/>
                        <a:pt x="30" y="1124"/>
                      </a:cubicBezTo>
                      <a:cubicBezTo>
                        <a:pt x="30" y="1288"/>
                        <a:pt x="30" y="1288"/>
                        <a:pt x="30" y="1288"/>
                      </a:cubicBezTo>
                      <a:cubicBezTo>
                        <a:pt x="0" y="1288"/>
                        <a:pt x="0" y="1288"/>
                        <a:pt x="0" y="1288"/>
                      </a:cubicBezTo>
                      <a:cubicBezTo>
                        <a:pt x="0" y="1692"/>
                        <a:pt x="0" y="1692"/>
                        <a:pt x="0" y="1692"/>
                      </a:cubicBezTo>
                      <a:cubicBezTo>
                        <a:pt x="30" y="1692"/>
                        <a:pt x="30" y="1692"/>
                        <a:pt x="30" y="1692"/>
                      </a:cubicBezTo>
                      <a:cubicBezTo>
                        <a:pt x="30" y="1840"/>
                        <a:pt x="30" y="1840"/>
                        <a:pt x="30" y="1840"/>
                      </a:cubicBezTo>
                      <a:cubicBezTo>
                        <a:pt x="0" y="1840"/>
                        <a:pt x="0" y="1840"/>
                        <a:pt x="0" y="1840"/>
                      </a:cubicBezTo>
                      <a:cubicBezTo>
                        <a:pt x="0" y="2244"/>
                        <a:pt x="0" y="2244"/>
                        <a:pt x="0" y="2244"/>
                      </a:cubicBezTo>
                      <a:cubicBezTo>
                        <a:pt x="30" y="2244"/>
                        <a:pt x="30" y="2244"/>
                        <a:pt x="30" y="2244"/>
                      </a:cubicBezTo>
                      <a:cubicBezTo>
                        <a:pt x="30" y="5572"/>
                        <a:pt x="30" y="5572"/>
                        <a:pt x="30" y="5572"/>
                      </a:cubicBezTo>
                      <a:cubicBezTo>
                        <a:pt x="30" y="5817"/>
                        <a:pt x="229" y="6016"/>
                        <a:pt x="473" y="6016"/>
                      </a:cubicBezTo>
                      <a:cubicBezTo>
                        <a:pt x="2450" y="6016"/>
                        <a:pt x="2450" y="6016"/>
                        <a:pt x="2450" y="6016"/>
                      </a:cubicBezTo>
                      <a:cubicBezTo>
                        <a:pt x="2694" y="6016"/>
                        <a:pt x="2894" y="5817"/>
                        <a:pt x="2894" y="5572"/>
                      </a:cubicBezTo>
                      <a:cubicBezTo>
                        <a:pt x="2894" y="465"/>
                        <a:pt x="2894" y="465"/>
                        <a:pt x="2894" y="465"/>
                      </a:cubicBezTo>
                      <a:cubicBezTo>
                        <a:pt x="2894" y="221"/>
                        <a:pt x="2694" y="24"/>
                        <a:pt x="2450" y="2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accent3"/>
                    </a:solidFill>
                  </a:endParaRPr>
                </a:p>
              </p:txBody>
            </p:sp>
            <p:sp>
              <p:nvSpPr>
                <p:cNvPr id="23" name="Freeform 7"/>
                <p:cNvSpPr>
                  <a:spLocks/>
                </p:cNvSpPr>
                <p:nvPr/>
              </p:nvSpPr>
              <p:spPr bwMode="gray">
                <a:xfrm>
                  <a:off x="563563" y="2519363"/>
                  <a:ext cx="1095375" cy="2324100"/>
                </a:xfrm>
                <a:custGeom>
                  <a:avLst/>
                  <a:gdLst>
                    <a:gd name="T0" fmla="*/ 2784 w 2784"/>
                    <a:gd name="T1" fmla="*/ 5512 h 5916"/>
                    <a:gd name="T2" fmla="*/ 2380 w 2784"/>
                    <a:gd name="T3" fmla="*/ 5916 h 5916"/>
                    <a:gd name="T4" fmla="*/ 404 w 2784"/>
                    <a:gd name="T5" fmla="*/ 5916 h 5916"/>
                    <a:gd name="T6" fmla="*/ 0 w 2784"/>
                    <a:gd name="T7" fmla="*/ 5512 h 5916"/>
                    <a:gd name="T8" fmla="*/ 0 w 2784"/>
                    <a:gd name="T9" fmla="*/ 404 h 5916"/>
                    <a:gd name="T10" fmla="*/ 404 w 2784"/>
                    <a:gd name="T11" fmla="*/ 0 h 5916"/>
                    <a:gd name="T12" fmla="*/ 2380 w 2784"/>
                    <a:gd name="T13" fmla="*/ 0 h 5916"/>
                    <a:gd name="T14" fmla="*/ 2784 w 2784"/>
                    <a:gd name="T15" fmla="*/ 404 h 5916"/>
                    <a:gd name="T16" fmla="*/ 2784 w 2784"/>
                    <a:gd name="T17" fmla="*/ 5512 h 5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4" h="5916">
                      <a:moveTo>
                        <a:pt x="2784" y="5512"/>
                      </a:moveTo>
                      <a:cubicBezTo>
                        <a:pt x="2784" y="5735"/>
                        <a:pt x="2603" y="5916"/>
                        <a:pt x="2380" y="5916"/>
                      </a:cubicBezTo>
                      <a:cubicBezTo>
                        <a:pt x="404" y="5916"/>
                        <a:pt x="404" y="5916"/>
                        <a:pt x="404" y="5916"/>
                      </a:cubicBezTo>
                      <a:cubicBezTo>
                        <a:pt x="181" y="5916"/>
                        <a:pt x="0" y="5735"/>
                        <a:pt x="0" y="5512"/>
                      </a:cubicBezTo>
                      <a:cubicBezTo>
                        <a:pt x="0" y="404"/>
                        <a:pt x="0" y="404"/>
                        <a:pt x="0" y="404"/>
                      </a:cubicBezTo>
                      <a:cubicBezTo>
                        <a:pt x="0" y="181"/>
                        <a:pt x="181" y="0"/>
                        <a:pt x="404" y="0"/>
                      </a:cubicBezTo>
                      <a:cubicBezTo>
                        <a:pt x="2380" y="0"/>
                        <a:pt x="2380" y="0"/>
                        <a:pt x="2380" y="0"/>
                      </a:cubicBezTo>
                      <a:cubicBezTo>
                        <a:pt x="2603" y="0"/>
                        <a:pt x="2784" y="181"/>
                        <a:pt x="2784" y="404"/>
                      </a:cubicBezTo>
                      <a:lnTo>
                        <a:pt x="2784" y="55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4" name="Freeform 8"/>
                <p:cNvSpPr>
                  <a:spLocks/>
                </p:cNvSpPr>
                <p:nvPr/>
              </p:nvSpPr>
              <p:spPr bwMode="gray">
                <a:xfrm>
                  <a:off x="1022350" y="2700338"/>
                  <a:ext cx="179387" cy="20637"/>
                </a:xfrm>
                <a:custGeom>
                  <a:avLst/>
                  <a:gdLst>
                    <a:gd name="T0" fmla="*/ 26 w 458"/>
                    <a:gd name="T1" fmla="*/ 52 h 52"/>
                    <a:gd name="T2" fmla="*/ 0 w 458"/>
                    <a:gd name="T3" fmla="*/ 26 h 52"/>
                    <a:gd name="T4" fmla="*/ 26 w 458"/>
                    <a:gd name="T5" fmla="*/ 0 h 52"/>
                    <a:gd name="T6" fmla="*/ 432 w 458"/>
                    <a:gd name="T7" fmla="*/ 0 h 52"/>
                    <a:gd name="T8" fmla="*/ 458 w 458"/>
                    <a:gd name="T9" fmla="*/ 26 h 52"/>
                    <a:gd name="T10" fmla="*/ 432 w 458"/>
                    <a:gd name="T11" fmla="*/ 52 h 52"/>
                    <a:gd name="T12" fmla="*/ 26 w 4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58" h="52">
                      <a:moveTo>
                        <a:pt x="26" y="52"/>
                      </a:moveTo>
                      <a:cubicBezTo>
                        <a:pt x="12" y="52"/>
                        <a:pt x="0" y="41"/>
                        <a:pt x="0" y="26"/>
                      </a:cubicBezTo>
                      <a:cubicBezTo>
                        <a:pt x="0" y="11"/>
                        <a:pt x="12" y="0"/>
                        <a:pt x="26" y="0"/>
                      </a:cubicBezTo>
                      <a:cubicBezTo>
                        <a:pt x="432" y="0"/>
                        <a:pt x="432" y="0"/>
                        <a:pt x="432" y="0"/>
                      </a:cubicBezTo>
                      <a:cubicBezTo>
                        <a:pt x="446" y="0"/>
                        <a:pt x="458" y="11"/>
                        <a:pt x="458" y="26"/>
                      </a:cubicBezTo>
                      <a:cubicBezTo>
                        <a:pt x="458" y="41"/>
                        <a:pt x="446" y="52"/>
                        <a:pt x="432" y="52"/>
                      </a:cubicBezTo>
                      <a:lnTo>
                        <a:pt x="26"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5" name="Oval 9"/>
                <p:cNvSpPr>
                  <a:spLocks noChangeArrowheads="1"/>
                </p:cNvSpPr>
                <p:nvPr/>
              </p:nvSpPr>
              <p:spPr bwMode="gray">
                <a:xfrm>
                  <a:off x="1089025" y="2598738"/>
                  <a:ext cx="46037" cy="47625"/>
                </a:xfrm>
                <a:prstGeom prst="ellipse">
                  <a:avLst/>
                </a:pr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6" name="Oval 10"/>
                <p:cNvSpPr>
                  <a:spLocks noChangeArrowheads="1"/>
                </p:cNvSpPr>
                <p:nvPr/>
              </p:nvSpPr>
              <p:spPr bwMode="gray">
                <a:xfrm>
                  <a:off x="1012825" y="4581525"/>
                  <a:ext cx="198437" cy="198437"/>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7" name="Rectangle 11"/>
                <p:cNvSpPr>
                  <a:spLocks noChangeArrowheads="1"/>
                </p:cNvSpPr>
                <p:nvPr/>
              </p:nvSpPr>
              <p:spPr bwMode="gray">
                <a:xfrm>
                  <a:off x="639763" y="2843213"/>
                  <a:ext cx="944562" cy="16779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8" name="METRO ICON - person 4"/>
              <p:cNvGrpSpPr>
                <a:grpSpLocks noChangeAspect="1"/>
              </p:cNvGrpSpPr>
              <p:nvPr/>
            </p:nvGrpSpPr>
            <p:grpSpPr bwMode="gray">
              <a:xfrm>
                <a:off x="5232789" y="3204623"/>
                <a:ext cx="815774" cy="752045"/>
                <a:chOff x="4507511" y="3452200"/>
                <a:chExt cx="588599" cy="542617"/>
              </a:xfrm>
              <a:solidFill>
                <a:schemeClr val="tx2">
                  <a:lumMod val="75000"/>
                </a:schemeClr>
              </a:solidFill>
            </p:grpSpPr>
            <p:sp>
              <p:nvSpPr>
                <p:cNvPr id="20" name="Kreuz 22"/>
                <p:cNvSpPr/>
                <p:nvPr/>
              </p:nvSpPr>
              <p:spPr bwMode="gray">
                <a:xfrm>
                  <a:off x="4877749" y="3452200"/>
                  <a:ext cx="218361" cy="218361"/>
                </a:xfrm>
                <a:prstGeom prst="plus">
                  <a:avLst>
                    <a:gd name="adj" fmla="val 356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Freeform 22"/>
                <p:cNvSpPr>
                  <a:spLocks/>
                </p:cNvSpPr>
                <p:nvPr/>
              </p:nvSpPr>
              <p:spPr bwMode="gray">
                <a:xfrm>
                  <a:off x="4507511" y="3465356"/>
                  <a:ext cx="460721" cy="529461"/>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p>
              </p:txBody>
            </p:sp>
          </p:grpSp>
          <p:sp>
            <p:nvSpPr>
              <p:cNvPr id="19" name="Freeform 37"/>
              <p:cNvSpPr>
                <a:spLocks/>
              </p:cNvSpPr>
              <p:nvPr/>
            </p:nvSpPr>
            <p:spPr bwMode="gray">
              <a:xfrm>
                <a:off x="4684098" y="2148475"/>
                <a:ext cx="1563701" cy="3057970"/>
              </a:xfrm>
              <a:custGeom>
                <a:avLst/>
                <a:gdLst>
                  <a:gd name="T0" fmla="*/ 0 w 470"/>
                  <a:gd name="T1" fmla="*/ 584 h 584"/>
                  <a:gd name="T2" fmla="*/ 0 w 470"/>
                  <a:gd name="T3" fmla="*/ 0 h 584"/>
                  <a:gd name="T4" fmla="*/ 470 w 470"/>
                  <a:gd name="T5" fmla="*/ 0 h 584"/>
                  <a:gd name="T6" fmla="*/ 0 w 470"/>
                  <a:gd name="T7" fmla="*/ 584 h 584"/>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28 w 14562"/>
                  <a:gd name="connsiteY2" fmla="*/ 0 h 10000"/>
                  <a:gd name="connsiteX3" fmla="*/ 14562 w 14562"/>
                  <a:gd name="connsiteY3" fmla="*/ 0 h 10000"/>
                  <a:gd name="connsiteX4" fmla="*/ 4562 w 14562"/>
                  <a:gd name="connsiteY4" fmla="*/ 10000 h 10000"/>
                  <a:gd name="connsiteX0" fmla="*/ 4562 w 14562"/>
                  <a:gd name="connsiteY0" fmla="*/ 10000 h 10005"/>
                  <a:gd name="connsiteX1" fmla="*/ 0 w 14562"/>
                  <a:gd name="connsiteY1" fmla="*/ 10005 h 10005"/>
                  <a:gd name="connsiteX2" fmla="*/ 28 w 14562"/>
                  <a:gd name="connsiteY2" fmla="*/ 0 h 10005"/>
                  <a:gd name="connsiteX3" fmla="*/ 14562 w 14562"/>
                  <a:gd name="connsiteY3" fmla="*/ 0 h 10005"/>
                  <a:gd name="connsiteX4" fmla="*/ 4562 w 14562"/>
                  <a:gd name="connsiteY4" fmla="*/ 10000 h 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2" h="10005">
                    <a:moveTo>
                      <a:pt x="4562" y="10000"/>
                    </a:moveTo>
                    <a:lnTo>
                      <a:pt x="0" y="10005"/>
                    </a:lnTo>
                    <a:cubicBezTo>
                      <a:pt x="9" y="6723"/>
                      <a:pt x="19" y="3282"/>
                      <a:pt x="28" y="0"/>
                    </a:cubicBezTo>
                    <a:lnTo>
                      <a:pt x="14562" y="0"/>
                    </a:lnTo>
                    <a:lnTo>
                      <a:pt x="4562" y="10000"/>
                    </a:lnTo>
                    <a:close/>
                  </a:path>
                </a:pathLst>
              </a:custGeom>
              <a:solidFill>
                <a:srgbClr val="FFFFFF">
                  <a:alpha val="5000"/>
                </a:srgbClr>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 </a:t>
                </a:r>
                <a:endParaRPr lang="en-US" sz="1400" dirty="0"/>
              </a:p>
            </p:txBody>
          </p:sp>
        </p:grpSp>
        <p:grpSp>
          <p:nvGrpSpPr>
            <p:cNvPr id="28" name="Gruppieren 27"/>
            <p:cNvGrpSpPr/>
            <p:nvPr/>
          </p:nvGrpSpPr>
          <p:grpSpPr bwMode="gray">
            <a:xfrm>
              <a:off x="1" y="3734859"/>
              <a:ext cx="3914774" cy="957825"/>
              <a:chOff x="1" y="3734859"/>
              <a:chExt cx="3914774" cy="957825"/>
            </a:xfrm>
          </p:grpSpPr>
          <p:sp>
            <p:nvSpPr>
              <p:cNvPr id="29" name="Rechteck 28"/>
              <p:cNvSpPr/>
              <p:nvPr/>
            </p:nvSpPr>
            <p:spPr bwMode="gray">
              <a:xfrm>
                <a:off x="1" y="3734859"/>
                <a:ext cx="3914774" cy="95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972000" bIns="144000" rtlCol="0" anchor="ctr" anchorCtr="0"/>
              <a:lstStyle/>
              <a:p>
                <a:pPr algn="r">
                  <a:spcAft>
                    <a:spcPts val="800"/>
                  </a:spcAft>
                </a:pPr>
                <a:r>
                  <a:rPr lang="en-US" sz="3600" spc="300" dirty="0" smtClean="0">
                    <a:solidFill>
                      <a:schemeClr val="bg1"/>
                    </a:solidFill>
                    <a:latin typeface="Bebas Neue" panose="020B0506020202020201" pitchFamily="34" charset="0"/>
                  </a:rPr>
                  <a:t>4,000</a:t>
                </a:r>
                <a:endParaRPr lang="en-US" sz="3600" spc="300" dirty="0">
                  <a:solidFill>
                    <a:schemeClr val="bg1"/>
                  </a:solidFill>
                  <a:latin typeface="Bebas Neue" panose="020B0506020202020201" pitchFamily="34" charset="0"/>
                </a:endParaRPr>
              </a:p>
            </p:txBody>
          </p:sp>
          <p:sp>
            <p:nvSpPr>
              <p:cNvPr id="30" name="Freeform 74"/>
              <p:cNvSpPr>
                <a:spLocks noEditPoints="1"/>
              </p:cNvSpPr>
              <p:nvPr/>
            </p:nvSpPr>
            <p:spPr bwMode="gray">
              <a:xfrm>
                <a:off x="3056331" y="3933951"/>
                <a:ext cx="556105" cy="537813"/>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nvGrpSpPr>
            <p:cNvPr id="31" name="Gruppieren 30"/>
            <p:cNvGrpSpPr/>
            <p:nvPr/>
          </p:nvGrpSpPr>
          <p:grpSpPr bwMode="gray">
            <a:xfrm>
              <a:off x="1" y="4845658"/>
              <a:ext cx="3914774" cy="957825"/>
              <a:chOff x="1" y="4845658"/>
              <a:chExt cx="3914774" cy="957825"/>
            </a:xfrm>
          </p:grpSpPr>
          <p:sp>
            <p:nvSpPr>
              <p:cNvPr id="32" name="Rechteck 31"/>
              <p:cNvSpPr/>
              <p:nvPr/>
            </p:nvSpPr>
            <p:spPr bwMode="gray">
              <a:xfrm>
                <a:off x="1" y="4845658"/>
                <a:ext cx="3914774" cy="957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972000" bIns="144000" rtlCol="0" anchor="ctr" anchorCtr="0"/>
              <a:lstStyle/>
              <a:p>
                <a:pPr algn="r">
                  <a:spcAft>
                    <a:spcPts val="800"/>
                  </a:spcAft>
                </a:pPr>
                <a:r>
                  <a:rPr lang="en-US" sz="3600" spc="300" dirty="0" smtClean="0">
                    <a:solidFill>
                      <a:schemeClr val="bg1"/>
                    </a:solidFill>
                    <a:latin typeface="Bebas Neue" panose="020B0506020202020201" pitchFamily="34" charset="0"/>
                  </a:rPr>
                  <a:t>95%</a:t>
                </a:r>
                <a:endParaRPr lang="en-US" sz="3600" spc="300" dirty="0">
                  <a:solidFill>
                    <a:schemeClr val="bg1"/>
                  </a:solidFill>
                  <a:latin typeface="Bebas Neue" panose="020B0506020202020201" pitchFamily="34" charset="0"/>
                </a:endParaRPr>
              </a:p>
            </p:txBody>
          </p:sp>
          <p:grpSp>
            <p:nvGrpSpPr>
              <p:cNvPr id="33" name="Gruppieren 32"/>
              <p:cNvGrpSpPr/>
              <p:nvPr/>
            </p:nvGrpSpPr>
            <p:grpSpPr bwMode="gray">
              <a:xfrm>
                <a:off x="3056331" y="5076579"/>
                <a:ext cx="572246" cy="542726"/>
                <a:chOff x="2994220" y="4886079"/>
                <a:chExt cx="572246" cy="542726"/>
              </a:xfrm>
              <a:solidFill>
                <a:schemeClr val="bg2"/>
              </a:solidFill>
            </p:grpSpPr>
            <p:sp>
              <p:nvSpPr>
                <p:cNvPr id="34" name="Freeform 1523"/>
                <p:cNvSpPr>
                  <a:spLocks noEditPoints="1"/>
                </p:cNvSpPr>
                <p:nvPr/>
              </p:nvSpPr>
              <p:spPr bwMode="gray">
                <a:xfrm rot="20298125">
                  <a:off x="3157586" y="5013469"/>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35" name="Freeform 1524"/>
                <p:cNvSpPr>
                  <a:spLocks noEditPoints="1"/>
                </p:cNvSpPr>
                <p:nvPr/>
              </p:nvSpPr>
              <p:spPr bwMode="gray">
                <a:xfrm rot="20298125">
                  <a:off x="2994220" y="4886079"/>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2013557"/>
            <a:ext cx="8343900" cy="3815742"/>
            <a:chOff x="539750" y="1512001"/>
            <a:chExt cx="11109850" cy="5080637"/>
          </a:xfrm>
        </p:grpSpPr>
        <p:sp>
          <p:nvSpPr>
            <p:cNvPr id="4" name="Gleichschenkliges Dreieck 3"/>
            <p:cNvSpPr/>
            <p:nvPr/>
          </p:nvSpPr>
          <p:spPr bwMode="gray">
            <a:xfrm rot="10800000">
              <a:off x="1375567" y="4011366"/>
              <a:ext cx="464892" cy="2336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5" name="Gleichschenkliges Dreieck 4"/>
            <p:cNvSpPr/>
            <p:nvPr/>
          </p:nvSpPr>
          <p:spPr bwMode="gray">
            <a:xfrm rot="10800000">
              <a:off x="4366675" y="4011366"/>
              <a:ext cx="464892" cy="2336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6" name="Gleichschenkliges Dreieck 5"/>
            <p:cNvSpPr/>
            <p:nvPr/>
          </p:nvSpPr>
          <p:spPr bwMode="gray">
            <a:xfrm rot="10800000">
              <a:off x="7357783"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7" name="Gleichschenkliges Dreieck 6"/>
            <p:cNvSpPr/>
            <p:nvPr/>
          </p:nvSpPr>
          <p:spPr bwMode="gray">
            <a:xfrm rot="10800000">
              <a:off x="10348891" y="4011366"/>
              <a:ext cx="464892" cy="23361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8" name="Rechteck 7"/>
            <p:cNvSpPr/>
            <p:nvPr/>
          </p:nvSpPr>
          <p:spPr bwMode="gray">
            <a:xfrm>
              <a:off x="540004" y="4620702"/>
              <a:ext cx="2136272" cy="1971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9" name="Rechteck 8"/>
            <p:cNvSpPr/>
            <p:nvPr/>
          </p:nvSpPr>
          <p:spPr bwMode="gray">
            <a:xfrm>
              <a:off x="3531112" y="4620702"/>
              <a:ext cx="2136272" cy="1971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10" name="Rechteck 9"/>
            <p:cNvSpPr/>
            <p:nvPr/>
          </p:nvSpPr>
          <p:spPr bwMode="gray">
            <a:xfrm>
              <a:off x="6522220" y="4620702"/>
              <a:ext cx="2136272" cy="1971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11" name="Rechteck 10"/>
            <p:cNvSpPr/>
            <p:nvPr/>
          </p:nvSpPr>
          <p:spPr bwMode="gray">
            <a:xfrm>
              <a:off x="9513328" y="4620702"/>
              <a:ext cx="2136272" cy="1971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12" name="Rechteck 11"/>
            <p:cNvSpPr/>
            <p:nvPr/>
          </p:nvSpPr>
          <p:spPr bwMode="gray">
            <a:xfrm>
              <a:off x="539750" y="1512001"/>
              <a:ext cx="2136526" cy="2138400"/>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1"/>
                  </a:solidFill>
                  <a:latin typeface="Bebas Neue" panose="020B0506020202020201" pitchFamily="34" charset="0"/>
                </a:rPr>
                <a:t>25</a:t>
              </a:r>
              <a:r>
                <a:rPr lang="en-US" sz="4400" dirty="0" smtClean="0">
                  <a:solidFill>
                    <a:schemeClr val="accent1"/>
                  </a:solidFill>
                  <a:latin typeface="Bebas Neue" panose="020B0506020202020201" pitchFamily="34" charset="0"/>
                </a:rPr>
                <a:t>%</a:t>
              </a:r>
              <a:r>
                <a:rPr lang="en-US" sz="5400" dirty="0" smtClean="0">
                  <a:solidFill>
                    <a:schemeClr val="accent1"/>
                  </a:solidFill>
                  <a:latin typeface="Bebas Neue" panose="020B0506020202020201" pitchFamily="34" charset="0"/>
                </a:rPr>
                <a:t/>
              </a:r>
              <a:br>
                <a:rPr lang="en-US" sz="5400" dirty="0" smtClean="0">
                  <a:solidFill>
                    <a:schemeClr val="accent1"/>
                  </a:solidFill>
                  <a:latin typeface="Bebas Neue" panose="020B0506020202020201" pitchFamily="34" charset="0"/>
                </a:rPr>
              </a:br>
              <a:r>
                <a:rPr lang="en-US" sz="2000" dirty="0" smtClean="0">
                  <a:solidFill>
                    <a:schemeClr val="accent1"/>
                  </a:solidFill>
                  <a:latin typeface="Bebas Neue" panose="020B0506020202020201" pitchFamily="34" charset="0"/>
                </a:rPr>
                <a:t>PLACEHOLDER</a:t>
              </a:r>
              <a:endParaRPr lang="en-US" sz="5400" dirty="0">
                <a:solidFill>
                  <a:schemeClr val="accent1"/>
                </a:solidFill>
                <a:latin typeface="Bebas Neue" panose="020B0506020202020201" pitchFamily="34" charset="0"/>
              </a:endParaRPr>
            </a:p>
          </p:txBody>
        </p:sp>
        <p:sp>
          <p:nvSpPr>
            <p:cNvPr id="13" name="Rechteck 12"/>
            <p:cNvSpPr/>
            <p:nvPr/>
          </p:nvSpPr>
          <p:spPr bwMode="gray">
            <a:xfrm>
              <a:off x="9513074" y="1512001"/>
              <a:ext cx="2136526" cy="21384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bg1">
                      <a:lumMod val="65000"/>
                    </a:schemeClr>
                  </a:solidFill>
                  <a:latin typeface="Bebas Neue" panose="020B0506020202020201" pitchFamily="34" charset="0"/>
                </a:rPr>
                <a:t>100</a:t>
              </a:r>
              <a:r>
                <a:rPr lang="en-US" sz="4400" dirty="0" smtClean="0">
                  <a:solidFill>
                    <a:schemeClr val="bg1">
                      <a:lumMod val="65000"/>
                    </a:schemeClr>
                  </a:solidFill>
                  <a:latin typeface="Bebas Neue" panose="020B0506020202020201" pitchFamily="34" charset="0"/>
                </a:rPr>
                <a:t>%</a:t>
              </a:r>
              <a:r>
                <a:rPr lang="en-US" sz="5400" dirty="0" smtClean="0">
                  <a:solidFill>
                    <a:schemeClr val="bg1">
                      <a:lumMod val="65000"/>
                    </a:schemeClr>
                  </a:solidFill>
                  <a:latin typeface="Bebas Neue" panose="020B0506020202020201" pitchFamily="34" charset="0"/>
                </a:rPr>
                <a:t/>
              </a:r>
              <a:br>
                <a:rPr lang="en-US" sz="5400" dirty="0" smtClean="0">
                  <a:solidFill>
                    <a:schemeClr val="bg1">
                      <a:lumMod val="65000"/>
                    </a:schemeClr>
                  </a:solidFill>
                  <a:latin typeface="Bebas Neue" panose="020B0506020202020201" pitchFamily="34" charset="0"/>
                </a:rPr>
              </a:br>
              <a:r>
                <a:rPr lang="en-US" sz="2000" dirty="0" smtClean="0">
                  <a:solidFill>
                    <a:schemeClr val="bg1">
                      <a:lumMod val="65000"/>
                    </a:schemeClr>
                  </a:solidFill>
                  <a:latin typeface="Bebas Neue" panose="020B0506020202020201" pitchFamily="34" charset="0"/>
                </a:rPr>
                <a:t>PLACEHOLDER</a:t>
              </a:r>
              <a:endParaRPr lang="en-US" sz="5400" dirty="0">
                <a:solidFill>
                  <a:schemeClr val="bg1">
                    <a:lumMod val="65000"/>
                  </a:schemeClr>
                </a:solidFill>
                <a:latin typeface="Bebas Neue" panose="020B0506020202020201" pitchFamily="34" charset="0"/>
              </a:endParaRPr>
            </a:p>
          </p:txBody>
        </p:sp>
        <p:sp>
          <p:nvSpPr>
            <p:cNvPr id="14" name="Rechteck 13"/>
            <p:cNvSpPr/>
            <p:nvPr/>
          </p:nvSpPr>
          <p:spPr bwMode="gray">
            <a:xfrm>
              <a:off x="6521966" y="1512001"/>
              <a:ext cx="2136526" cy="2138400"/>
            </a:xfrm>
            <a:prstGeom prst="rect">
              <a:avLst/>
            </a:prstGeom>
            <a:solidFill>
              <a:schemeClr val="bg1"/>
            </a:solid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3"/>
                  </a:solidFill>
                  <a:latin typeface="Bebas Neue" panose="020B0506020202020201" pitchFamily="34" charset="0"/>
                </a:rPr>
                <a:t>75</a:t>
              </a:r>
              <a:r>
                <a:rPr lang="en-US" sz="4400" dirty="0" smtClean="0">
                  <a:solidFill>
                    <a:schemeClr val="accent3"/>
                  </a:solidFill>
                  <a:latin typeface="Bebas Neue" panose="020B0506020202020201" pitchFamily="34" charset="0"/>
                </a:rPr>
                <a:t>%</a:t>
              </a:r>
              <a:r>
                <a:rPr lang="en-US" sz="5400" dirty="0" smtClean="0">
                  <a:solidFill>
                    <a:schemeClr val="accent3"/>
                  </a:solidFill>
                  <a:latin typeface="Bebas Neue" panose="020B0506020202020201" pitchFamily="34" charset="0"/>
                </a:rPr>
                <a:t/>
              </a:r>
              <a:br>
                <a:rPr lang="en-US" sz="5400" dirty="0" smtClean="0">
                  <a:solidFill>
                    <a:schemeClr val="accent3"/>
                  </a:solidFill>
                  <a:latin typeface="Bebas Neue" panose="020B0506020202020201" pitchFamily="34" charset="0"/>
                </a:rPr>
              </a:br>
              <a:r>
                <a:rPr lang="en-US" sz="2000" dirty="0" smtClean="0">
                  <a:solidFill>
                    <a:schemeClr val="accent3"/>
                  </a:solidFill>
                  <a:latin typeface="Bebas Neue" panose="020B0506020202020201" pitchFamily="34" charset="0"/>
                </a:rPr>
                <a:t>PLACEHOLDER</a:t>
              </a:r>
              <a:endParaRPr lang="en-US" sz="5400" dirty="0">
                <a:solidFill>
                  <a:schemeClr val="accent3"/>
                </a:solidFill>
                <a:latin typeface="Bebas Neue" panose="020B0506020202020201" pitchFamily="34" charset="0"/>
              </a:endParaRPr>
            </a:p>
          </p:txBody>
        </p:sp>
        <p:sp>
          <p:nvSpPr>
            <p:cNvPr id="15" name="Rechteck 14"/>
            <p:cNvSpPr/>
            <p:nvPr/>
          </p:nvSpPr>
          <p:spPr bwMode="gray">
            <a:xfrm>
              <a:off x="3530858" y="1512001"/>
              <a:ext cx="2136526" cy="2138400"/>
            </a:xfrm>
            <a:prstGeom prst="rect">
              <a:avLst/>
            </a:prstGeom>
            <a:solidFill>
              <a:schemeClr val="bg1"/>
            </a:solid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1">
                      <a:lumMod val="60000"/>
                      <a:lumOff val="40000"/>
                    </a:schemeClr>
                  </a:solidFill>
                  <a:latin typeface="Bebas Neue" panose="020B0506020202020201" pitchFamily="34" charset="0"/>
                </a:rPr>
                <a:t>50</a:t>
              </a:r>
              <a:r>
                <a:rPr lang="en-US" sz="4400" dirty="0" smtClean="0">
                  <a:solidFill>
                    <a:schemeClr val="accent1">
                      <a:lumMod val="60000"/>
                      <a:lumOff val="40000"/>
                    </a:schemeClr>
                  </a:solidFill>
                  <a:latin typeface="Bebas Neue" panose="020B0506020202020201" pitchFamily="34" charset="0"/>
                </a:rPr>
                <a:t>%</a:t>
              </a:r>
              <a:r>
                <a:rPr lang="en-US" sz="5400" dirty="0" smtClean="0">
                  <a:solidFill>
                    <a:schemeClr val="accent1">
                      <a:lumMod val="60000"/>
                      <a:lumOff val="40000"/>
                    </a:schemeClr>
                  </a:solidFill>
                  <a:latin typeface="Bebas Neue" panose="020B0506020202020201" pitchFamily="34" charset="0"/>
                </a:rPr>
                <a:t/>
              </a:r>
              <a:br>
                <a:rPr lang="en-US" sz="5400" dirty="0" smtClean="0">
                  <a:solidFill>
                    <a:schemeClr val="accent1">
                      <a:lumMod val="60000"/>
                      <a:lumOff val="40000"/>
                    </a:schemeClr>
                  </a:solidFill>
                  <a:latin typeface="Bebas Neue" panose="020B0506020202020201" pitchFamily="34" charset="0"/>
                </a:rPr>
              </a:br>
              <a:r>
                <a:rPr lang="en-US" sz="2000" dirty="0" smtClean="0">
                  <a:solidFill>
                    <a:schemeClr val="accent1">
                      <a:lumMod val="60000"/>
                      <a:lumOff val="40000"/>
                    </a:schemeClr>
                  </a:solidFill>
                  <a:latin typeface="Bebas Neue" panose="020B0506020202020201" pitchFamily="34" charset="0"/>
                </a:rPr>
                <a:t>PLACEHOLDER</a:t>
              </a:r>
              <a:endParaRPr lang="en-US" sz="5400" dirty="0">
                <a:solidFill>
                  <a:schemeClr val="accent1">
                    <a:lumMod val="60000"/>
                    <a:lumOff val="40000"/>
                  </a:schemeClr>
                </a:solidFill>
                <a:latin typeface="Bebas Neue" panose="020B0506020202020201" pitchFamily="34" charset="0"/>
              </a:endParaRPr>
            </a:p>
          </p:txBody>
        </p:sp>
      </p:grpSp>
      <p:pic>
        <p:nvPicPr>
          <p:cNvPr id="16"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3" name="Gruppieren 12"/>
          <p:cNvGrpSpPr/>
          <p:nvPr/>
        </p:nvGrpSpPr>
        <p:grpSpPr>
          <a:xfrm>
            <a:off x="2081046" y="2008455"/>
            <a:ext cx="4974293" cy="3235633"/>
            <a:chOff x="2783142" y="1512001"/>
            <a:chExt cx="6622545" cy="4307774"/>
          </a:xfrm>
        </p:grpSpPr>
        <p:sp>
          <p:nvSpPr>
            <p:cNvPr id="14" name="Rechteck 13"/>
            <p:cNvSpPr/>
            <p:nvPr/>
          </p:nvSpPr>
          <p:spPr bwMode="gray">
            <a:xfrm>
              <a:off x="4295658" y="4501765"/>
              <a:ext cx="3597512" cy="1318010"/>
            </a:xfrm>
            <a:prstGeom prst="rect">
              <a:avLst/>
            </a:prstGeom>
          </p:spPr>
          <p:txBody>
            <a:bodyPr wrap="square" lIns="0" tIns="0" rIns="0" bIns="0" anchor="ctr">
              <a:noAutofit/>
            </a:bodyPr>
            <a:lstStyle/>
            <a:p>
              <a:pPr algn="ctr">
                <a:lnSpc>
                  <a:spcPct val="80000"/>
                </a:lnSpc>
                <a:spcAft>
                  <a:spcPts val="1000"/>
                </a:spcAft>
              </a:pPr>
              <a:r>
                <a:rPr lang="en-US" sz="8800" dirty="0" smtClean="0">
                  <a:solidFill>
                    <a:schemeClr val="accent3"/>
                  </a:solidFill>
                  <a:latin typeface="Bebas Neue" panose="020B0506020202020201" pitchFamily="34" charset="0"/>
                </a:rPr>
                <a:t>50</a:t>
              </a:r>
              <a:r>
                <a:rPr lang="en-US" sz="7200" dirty="0" smtClean="0">
                  <a:solidFill>
                    <a:schemeClr val="accent3"/>
                  </a:solidFill>
                  <a:latin typeface="Bebas Neue" panose="020B0506020202020201" pitchFamily="34" charset="0"/>
                </a:rPr>
                <a:t>%</a:t>
              </a:r>
              <a:endParaRPr lang="en-US" sz="8800" dirty="0">
                <a:solidFill>
                  <a:schemeClr val="accent3"/>
                </a:solidFill>
                <a:latin typeface="Bebas Neue" panose="020B0506020202020201" pitchFamily="34" charset="0"/>
              </a:endParaRPr>
            </a:p>
          </p:txBody>
        </p:sp>
        <p:sp>
          <p:nvSpPr>
            <p:cNvPr id="17" name="Rechteck 16"/>
            <p:cNvSpPr/>
            <p:nvPr/>
          </p:nvSpPr>
          <p:spPr bwMode="gray">
            <a:xfrm>
              <a:off x="2783142" y="1512001"/>
              <a:ext cx="6622545" cy="2138400"/>
            </a:xfrm>
            <a:prstGeom prst="rect">
              <a:avLst/>
            </a:prstGeom>
            <a:solidFill>
              <a:schemeClr val="bg1"/>
            </a:solid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2000" dirty="0" smtClean="0">
                  <a:solidFill>
                    <a:schemeClr val="accent3"/>
                  </a:solidFill>
                  <a:latin typeface="Bebas Neue" panose="020B0506020202020201" pitchFamily="34" charset="0"/>
                </a:rPr>
                <a:t>DESCRIPTION TEXT</a:t>
              </a:r>
            </a:p>
            <a:p>
              <a:pPr algn="ctr">
                <a:lnSpc>
                  <a:spcPct val="80000"/>
                </a:lnSpc>
                <a:spcAft>
                  <a:spcPts val="1000"/>
                </a:spcAft>
              </a:pPr>
              <a:r>
                <a:rPr lang="en-US" sz="1400" dirty="0" smtClean="0">
                  <a:solidFill>
                    <a:schemeClr val="tx1"/>
                  </a:solidFill>
                </a:rPr>
                <a:t>This is a placeholder text. This text can </a:t>
              </a:r>
              <a:br>
                <a:rPr lang="en-US" sz="1400" dirty="0" smtClean="0">
                  <a:solidFill>
                    <a:schemeClr val="tx1"/>
                  </a:solidFill>
                </a:rPr>
              </a:br>
              <a:r>
                <a:rPr lang="en-US" sz="1400" dirty="0" smtClean="0">
                  <a:solidFill>
                    <a:schemeClr val="tx1"/>
                  </a:solidFill>
                </a:rPr>
                <a:t>be replaced with your own text. </a:t>
              </a:r>
              <a:br>
                <a:rPr lang="en-US" sz="1400" dirty="0" smtClean="0">
                  <a:solidFill>
                    <a:schemeClr val="tx1"/>
                  </a:solidFill>
                </a:rPr>
              </a:br>
              <a:r>
                <a:rPr lang="en-US" sz="1400" dirty="0" smtClean="0">
                  <a:solidFill>
                    <a:schemeClr val="tx1"/>
                  </a:solidFill>
                </a:rPr>
                <a:t>This is a placeholder text. </a:t>
              </a:r>
              <a:endParaRPr lang="en-US" sz="1400" dirty="0">
                <a:solidFill>
                  <a:schemeClr val="tx1"/>
                </a:solidFill>
              </a:endParaRPr>
            </a:p>
          </p:txBody>
        </p:sp>
        <p:sp>
          <p:nvSpPr>
            <p:cNvPr id="19" name="Gleichschenkliges Dreieck 18"/>
            <p:cNvSpPr/>
            <p:nvPr/>
          </p:nvSpPr>
          <p:spPr bwMode="gray">
            <a:xfrm rot="10800000">
              <a:off x="5861586"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sp>
        <p:nvSpPr>
          <p:cNvPr id="23" name="Rechteck 22"/>
          <p:cNvSpPr/>
          <p:nvPr/>
        </p:nvSpPr>
        <p:spPr bwMode="gray">
          <a:xfrm>
            <a:off x="397066" y="4348304"/>
            <a:ext cx="1604418" cy="1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24" name="Rechteck 23"/>
          <p:cNvSpPr/>
          <p:nvPr/>
        </p:nvSpPr>
        <p:spPr bwMode="gray">
          <a:xfrm>
            <a:off x="7136357" y="4348304"/>
            <a:ext cx="1604418" cy="1480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endParaRPr lang="en-US" cap="all" dirty="0" smtClean="0">
              <a:solidFill>
                <a:schemeClr val="tx1"/>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sp>
        <p:nvSpPr>
          <p:cNvPr id="25" name="Gleichschenkliges Dreieck 24"/>
          <p:cNvSpPr/>
          <p:nvPr/>
        </p:nvSpPr>
        <p:spPr bwMode="gray">
          <a:xfrm rot="10800000">
            <a:off x="1024604" y="3890670"/>
            <a:ext cx="349151" cy="1754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6" name="Rechteck 25"/>
          <p:cNvSpPr/>
          <p:nvPr/>
        </p:nvSpPr>
        <p:spPr bwMode="gray">
          <a:xfrm>
            <a:off x="396875" y="2013557"/>
            <a:ext cx="1604608" cy="1606016"/>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1"/>
                </a:solidFill>
                <a:latin typeface="Bebas Neue" panose="020B0506020202020201" pitchFamily="34" charset="0"/>
              </a:rPr>
              <a:t>33</a:t>
            </a:r>
            <a:r>
              <a:rPr lang="en-US" sz="4400" dirty="0" smtClean="0">
                <a:solidFill>
                  <a:schemeClr val="accent1"/>
                </a:solidFill>
                <a:latin typeface="Bebas Neue" panose="020B0506020202020201" pitchFamily="34" charset="0"/>
              </a:rPr>
              <a:t>%</a:t>
            </a:r>
            <a:r>
              <a:rPr lang="en-US" sz="5400" dirty="0" smtClean="0">
                <a:solidFill>
                  <a:schemeClr val="accent1"/>
                </a:solidFill>
                <a:latin typeface="Bebas Neue" panose="020B0506020202020201" pitchFamily="34" charset="0"/>
              </a:rPr>
              <a:t/>
            </a:r>
            <a:br>
              <a:rPr lang="en-US" sz="5400" dirty="0" smtClean="0">
                <a:solidFill>
                  <a:schemeClr val="accent1"/>
                </a:solidFill>
                <a:latin typeface="Bebas Neue" panose="020B0506020202020201" pitchFamily="34" charset="0"/>
              </a:rPr>
            </a:br>
            <a:r>
              <a:rPr lang="en-US" sz="2000" dirty="0" smtClean="0">
                <a:solidFill>
                  <a:schemeClr val="accent1"/>
                </a:solidFill>
                <a:latin typeface="Bebas Neue" panose="020B0506020202020201" pitchFamily="34" charset="0"/>
              </a:rPr>
              <a:t>PLACEHOLDER</a:t>
            </a:r>
            <a:endParaRPr lang="en-US" sz="5400" dirty="0">
              <a:solidFill>
                <a:schemeClr val="accent1"/>
              </a:solidFill>
              <a:latin typeface="Bebas Neue" panose="020B0506020202020201" pitchFamily="34" charset="0"/>
            </a:endParaRPr>
          </a:p>
        </p:txBody>
      </p:sp>
      <p:sp>
        <p:nvSpPr>
          <p:cNvPr id="27" name="Gleichschenkliges Dreieck 26"/>
          <p:cNvSpPr/>
          <p:nvPr/>
        </p:nvSpPr>
        <p:spPr bwMode="gray">
          <a:xfrm rot="10800000">
            <a:off x="7763895" y="3890670"/>
            <a:ext cx="349151" cy="17545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8" name="Rechteck 27"/>
          <p:cNvSpPr/>
          <p:nvPr/>
        </p:nvSpPr>
        <p:spPr bwMode="gray">
          <a:xfrm>
            <a:off x="7136167" y="2013557"/>
            <a:ext cx="1604608" cy="1606016"/>
          </a:xfrm>
          <a:prstGeom prst="rect">
            <a:avLst/>
          </a:prstGeom>
          <a:solidFill>
            <a:schemeClr val="bg1"/>
          </a:solid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6"/>
                </a:solidFill>
                <a:latin typeface="Bebas Neue" panose="020B0506020202020201" pitchFamily="34" charset="0"/>
              </a:rPr>
              <a:t>21</a:t>
            </a:r>
            <a:r>
              <a:rPr lang="en-US" sz="4400" dirty="0" smtClean="0">
                <a:solidFill>
                  <a:schemeClr val="accent6"/>
                </a:solidFill>
                <a:latin typeface="Bebas Neue" panose="020B0506020202020201" pitchFamily="34" charset="0"/>
              </a:rPr>
              <a:t>%</a:t>
            </a:r>
            <a:r>
              <a:rPr lang="en-US" sz="5400" dirty="0" smtClean="0">
                <a:solidFill>
                  <a:schemeClr val="accent6"/>
                </a:solidFill>
                <a:latin typeface="Bebas Neue" panose="020B0506020202020201" pitchFamily="34" charset="0"/>
              </a:rPr>
              <a:t/>
            </a:r>
            <a:br>
              <a:rPr lang="en-US" sz="5400" dirty="0" smtClean="0">
                <a:solidFill>
                  <a:schemeClr val="accent6"/>
                </a:solidFill>
                <a:latin typeface="Bebas Neue" panose="020B0506020202020201" pitchFamily="34" charset="0"/>
              </a:rPr>
            </a:br>
            <a:r>
              <a:rPr lang="en-US" sz="2000" dirty="0" smtClean="0">
                <a:solidFill>
                  <a:schemeClr val="accent6"/>
                </a:solidFill>
                <a:latin typeface="Bebas Neue" panose="020B0506020202020201" pitchFamily="34" charset="0"/>
              </a:rPr>
              <a:t>PLACEHOLDER</a:t>
            </a:r>
            <a:endParaRPr lang="en-US" sz="5400" dirty="0">
              <a:solidFill>
                <a:schemeClr val="accent6"/>
              </a:solidFill>
              <a:latin typeface="Bebas Neue" panose="020B0506020202020201" pitchFamily="34" charset="0"/>
            </a:endParaRPr>
          </a:p>
        </p:txBody>
      </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2013557"/>
            <a:ext cx="8344775" cy="3235787"/>
            <a:chOff x="539750" y="1512001"/>
            <a:chExt cx="11109325" cy="4307774"/>
          </a:xfrm>
        </p:grpSpPr>
        <p:sp>
          <p:nvSpPr>
            <p:cNvPr id="4" name="Gleichschenkliges Dreieck 3"/>
            <p:cNvSpPr/>
            <p:nvPr/>
          </p:nvSpPr>
          <p:spPr bwMode="gray">
            <a:xfrm rot="10800000">
              <a:off x="1375567" y="4011366"/>
              <a:ext cx="464892" cy="2336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5" name="Rechteck 4"/>
            <p:cNvSpPr/>
            <p:nvPr/>
          </p:nvSpPr>
          <p:spPr bwMode="gray">
            <a:xfrm>
              <a:off x="539750"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1"/>
                  </a:solidFill>
                  <a:latin typeface="Bebas Neue" panose="020B0506020202020201" pitchFamily="34" charset="0"/>
                </a:rPr>
                <a:t>50</a:t>
              </a:r>
              <a:r>
                <a:rPr lang="en-US" sz="4400" dirty="0" smtClean="0">
                  <a:solidFill>
                    <a:schemeClr val="accent1"/>
                  </a:solidFill>
                  <a:latin typeface="Bebas Neue" panose="020B0506020202020201" pitchFamily="34" charset="0"/>
                </a:rPr>
                <a:t>%</a:t>
              </a:r>
              <a:r>
                <a:rPr lang="en-US" sz="5400" dirty="0" smtClean="0">
                  <a:solidFill>
                    <a:schemeClr val="accent1"/>
                  </a:solidFill>
                  <a:latin typeface="Bebas Neue" panose="020B0506020202020201" pitchFamily="34" charset="0"/>
                </a:rPr>
                <a:t/>
              </a:r>
              <a:br>
                <a:rPr lang="en-US" sz="5400" dirty="0" smtClean="0">
                  <a:solidFill>
                    <a:schemeClr val="accent1"/>
                  </a:solidFill>
                  <a:latin typeface="Bebas Neue" panose="020B0506020202020201" pitchFamily="34" charset="0"/>
                </a:rPr>
              </a:br>
              <a:r>
                <a:rPr lang="en-US" sz="2000" dirty="0" smtClean="0">
                  <a:solidFill>
                    <a:schemeClr val="accent1"/>
                  </a:solidFill>
                  <a:latin typeface="Bebas Neue" panose="020B0506020202020201" pitchFamily="34" charset="0"/>
                </a:rPr>
                <a:t>PLACEHOLDER</a:t>
              </a:r>
              <a:endParaRPr lang="en-US" sz="5400" dirty="0">
                <a:solidFill>
                  <a:schemeClr val="accent1"/>
                </a:solidFill>
                <a:latin typeface="Bebas Neue" panose="020B0506020202020201" pitchFamily="34" charset="0"/>
              </a:endParaRPr>
            </a:p>
          </p:txBody>
        </p:sp>
        <p:sp>
          <p:nvSpPr>
            <p:cNvPr id="6" name="Gleichschenkliges Dreieck 5"/>
            <p:cNvSpPr/>
            <p:nvPr/>
          </p:nvSpPr>
          <p:spPr bwMode="gray">
            <a:xfrm rot="10800000">
              <a:off x="3618959" y="4011366"/>
              <a:ext cx="464892" cy="2336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7" name="Rechteck 6"/>
            <p:cNvSpPr/>
            <p:nvPr/>
          </p:nvSpPr>
          <p:spPr bwMode="gray">
            <a:xfrm>
              <a:off x="2783142"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1">
                      <a:lumMod val="60000"/>
                      <a:lumOff val="40000"/>
                    </a:schemeClr>
                  </a:solidFill>
                  <a:latin typeface="Bebas Neue" panose="020B0506020202020201" pitchFamily="34" charset="0"/>
                </a:rPr>
                <a:t>65</a:t>
              </a:r>
              <a:r>
                <a:rPr lang="en-US" sz="4400" dirty="0" smtClean="0">
                  <a:solidFill>
                    <a:schemeClr val="accent1">
                      <a:lumMod val="60000"/>
                      <a:lumOff val="40000"/>
                    </a:schemeClr>
                  </a:solidFill>
                  <a:latin typeface="Bebas Neue" panose="020B0506020202020201" pitchFamily="34" charset="0"/>
                </a:rPr>
                <a:t>%</a:t>
              </a:r>
              <a:r>
                <a:rPr lang="en-US" sz="5400" dirty="0" smtClean="0">
                  <a:solidFill>
                    <a:schemeClr val="accent1">
                      <a:lumMod val="60000"/>
                      <a:lumOff val="40000"/>
                    </a:schemeClr>
                  </a:solidFill>
                  <a:latin typeface="Bebas Neue" panose="020B0506020202020201" pitchFamily="34" charset="0"/>
                </a:rPr>
                <a:t/>
              </a:r>
              <a:br>
                <a:rPr lang="en-US" sz="5400" dirty="0" smtClean="0">
                  <a:solidFill>
                    <a:schemeClr val="accent1">
                      <a:lumMod val="60000"/>
                      <a:lumOff val="40000"/>
                    </a:schemeClr>
                  </a:solidFill>
                  <a:latin typeface="Bebas Neue" panose="020B0506020202020201" pitchFamily="34" charset="0"/>
                </a:rPr>
              </a:br>
              <a:r>
                <a:rPr lang="en-US" sz="2000" dirty="0" smtClean="0">
                  <a:solidFill>
                    <a:schemeClr val="accent1">
                      <a:lumMod val="60000"/>
                      <a:lumOff val="40000"/>
                    </a:schemeClr>
                  </a:solidFill>
                  <a:latin typeface="Bebas Neue" panose="020B0506020202020201" pitchFamily="34" charset="0"/>
                </a:rPr>
                <a:t>PLACEHOLDER</a:t>
              </a:r>
              <a:endParaRPr lang="en-US" sz="5400" dirty="0">
                <a:solidFill>
                  <a:schemeClr val="accent1">
                    <a:lumMod val="60000"/>
                    <a:lumOff val="40000"/>
                  </a:schemeClr>
                </a:solidFill>
                <a:latin typeface="Bebas Neue" panose="020B0506020202020201" pitchFamily="34" charset="0"/>
              </a:endParaRPr>
            </a:p>
          </p:txBody>
        </p:sp>
        <p:sp>
          <p:nvSpPr>
            <p:cNvPr id="8" name="Gleichschenkliges Dreieck 7"/>
            <p:cNvSpPr/>
            <p:nvPr/>
          </p:nvSpPr>
          <p:spPr bwMode="gray">
            <a:xfrm rot="10800000">
              <a:off x="5861586"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9" name="Rechteck 8"/>
            <p:cNvSpPr/>
            <p:nvPr/>
          </p:nvSpPr>
          <p:spPr bwMode="gray">
            <a:xfrm>
              <a:off x="5025769"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3"/>
                  </a:solidFill>
                  <a:latin typeface="Bebas Neue" panose="020B0506020202020201" pitchFamily="34" charset="0"/>
                </a:rPr>
                <a:t>85</a:t>
              </a:r>
              <a:r>
                <a:rPr lang="en-US" sz="4400" dirty="0" smtClean="0">
                  <a:solidFill>
                    <a:schemeClr val="accent3"/>
                  </a:solidFill>
                  <a:latin typeface="Bebas Neue" panose="020B0506020202020201" pitchFamily="34" charset="0"/>
                </a:rPr>
                <a:t>%</a:t>
              </a:r>
              <a:r>
                <a:rPr lang="en-US" sz="5400" dirty="0" smtClean="0">
                  <a:solidFill>
                    <a:schemeClr val="accent3"/>
                  </a:solidFill>
                  <a:latin typeface="Bebas Neue" panose="020B0506020202020201" pitchFamily="34" charset="0"/>
                </a:rPr>
                <a:t/>
              </a:r>
              <a:br>
                <a:rPr lang="en-US" sz="5400" dirty="0" smtClean="0">
                  <a:solidFill>
                    <a:schemeClr val="accent3"/>
                  </a:solidFill>
                  <a:latin typeface="Bebas Neue" panose="020B0506020202020201" pitchFamily="34" charset="0"/>
                </a:rPr>
              </a:br>
              <a:r>
                <a:rPr lang="en-US" sz="2000" dirty="0" smtClean="0">
                  <a:solidFill>
                    <a:schemeClr val="accent3"/>
                  </a:solidFill>
                  <a:latin typeface="Bebas Neue" panose="020B0506020202020201" pitchFamily="34" charset="0"/>
                </a:rPr>
                <a:t>PLACEHOLDER</a:t>
              </a:r>
              <a:endParaRPr lang="en-US" sz="5400" dirty="0">
                <a:solidFill>
                  <a:schemeClr val="accent3"/>
                </a:solidFill>
                <a:latin typeface="Bebas Neue" panose="020B0506020202020201" pitchFamily="34" charset="0"/>
              </a:endParaRPr>
            </a:p>
          </p:txBody>
        </p:sp>
        <p:sp>
          <p:nvSpPr>
            <p:cNvPr id="10" name="Gleichschenkliges Dreieck 9"/>
            <p:cNvSpPr/>
            <p:nvPr/>
          </p:nvSpPr>
          <p:spPr bwMode="gray">
            <a:xfrm rot="10800000">
              <a:off x="8104978" y="4011366"/>
              <a:ext cx="464892" cy="23361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1" name="Rechteck 10"/>
            <p:cNvSpPr/>
            <p:nvPr/>
          </p:nvSpPr>
          <p:spPr bwMode="gray">
            <a:xfrm>
              <a:off x="7269161"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bg1">
                      <a:lumMod val="50000"/>
                    </a:schemeClr>
                  </a:solidFill>
                  <a:latin typeface="Bebas Neue" panose="020B0506020202020201" pitchFamily="34" charset="0"/>
                </a:rPr>
                <a:t>90</a:t>
              </a:r>
              <a:r>
                <a:rPr lang="en-US" sz="4400" dirty="0" smtClean="0">
                  <a:solidFill>
                    <a:schemeClr val="bg1">
                      <a:lumMod val="50000"/>
                    </a:schemeClr>
                  </a:solidFill>
                  <a:latin typeface="Bebas Neue" panose="020B0506020202020201" pitchFamily="34" charset="0"/>
                </a:rPr>
                <a:t>%</a:t>
              </a:r>
              <a:r>
                <a:rPr lang="en-US" sz="5400" dirty="0" smtClean="0">
                  <a:solidFill>
                    <a:schemeClr val="bg1">
                      <a:lumMod val="50000"/>
                    </a:schemeClr>
                  </a:solidFill>
                  <a:latin typeface="Bebas Neue" panose="020B0506020202020201" pitchFamily="34" charset="0"/>
                </a:rPr>
                <a:t/>
              </a:r>
              <a:br>
                <a:rPr lang="en-US" sz="5400" dirty="0" smtClean="0">
                  <a:solidFill>
                    <a:schemeClr val="bg1">
                      <a:lumMod val="50000"/>
                    </a:schemeClr>
                  </a:solidFill>
                  <a:latin typeface="Bebas Neue" panose="020B0506020202020201" pitchFamily="34" charset="0"/>
                </a:rPr>
              </a:br>
              <a:r>
                <a:rPr lang="en-US" sz="2000" dirty="0" smtClean="0">
                  <a:solidFill>
                    <a:schemeClr val="bg1">
                      <a:lumMod val="50000"/>
                    </a:schemeClr>
                  </a:solidFill>
                  <a:latin typeface="Bebas Neue" panose="020B0506020202020201" pitchFamily="34" charset="0"/>
                </a:rPr>
                <a:t>PLACEHOLDER</a:t>
              </a:r>
              <a:endParaRPr lang="en-US" sz="5400" dirty="0">
                <a:solidFill>
                  <a:schemeClr val="bg1">
                    <a:lumMod val="50000"/>
                  </a:schemeClr>
                </a:solidFill>
                <a:latin typeface="Bebas Neue" panose="020B0506020202020201" pitchFamily="34" charset="0"/>
              </a:endParaRPr>
            </a:p>
          </p:txBody>
        </p:sp>
        <p:sp>
          <p:nvSpPr>
            <p:cNvPr id="12" name="Gleichschenkliges Dreieck 11"/>
            <p:cNvSpPr/>
            <p:nvPr/>
          </p:nvSpPr>
          <p:spPr bwMode="gray">
            <a:xfrm rot="10800000">
              <a:off x="10348366" y="4011366"/>
              <a:ext cx="464892" cy="23361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400" dirty="0"/>
            </a:p>
          </p:txBody>
        </p:sp>
        <p:sp>
          <p:nvSpPr>
            <p:cNvPr id="13" name="Rechteck 12"/>
            <p:cNvSpPr/>
            <p:nvPr/>
          </p:nvSpPr>
          <p:spPr bwMode="gray">
            <a:xfrm>
              <a:off x="9512549"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6"/>
                  </a:solidFill>
                  <a:latin typeface="Bebas Neue" panose="020B0506020202020201" pitchFamily="34" charset="0"/>
                </a:rPr>
                <a:t>100</a:t>
              </a:r>
              <a:r>
                <a:rPr lang="en-US" sz="4400" dirty="0" smtClean="0">
                  <a:solidFill>
                    <a:schemeClr val="accent6"/>
                  </a:solidFill>
                  <a:latin typeface="Bebas Neue" panose="020B0506020202020201" pitchFamily="34" charset="0"/>
                </a:rPr>
                <a:t>%</a:t>
              </a:r>
              <a:r>
                <a:rPr lang="en-US" sz="5400" dirty="0" smtClean="0">
                  <a:solidFill>
                    <a:schemeClr val="accent6"/>
                  </a:solidFill>
                  <a:latin typeface="Bebas Neue" panose="020B0506020202020201" pitchFamily="34" charset="0"/>
                </a:rPr>
                <a:t/>
              </a:r>
              <a:br>
                <a:rPr lang="en-US" sz="5400" dirty="0" smtClean="0">
                  <a:solidFill>
                    <a:schemeClr val="accent6"/>
                  </a:solidFill>
                  <a:latin typeface="Bebas Neue" panose="020B0506020202020201" pitchFamily="34" charset="0"/>
                </a:rPr>
              </a:br>
              <a:r>
                <a:rPr lang="en-US" sz="2000" dirty="0" smtClean="0">
                  <a:solidFill>
                    <a:schemeClr val="accent6"/>
                  </a:solidFill>
                  <a:latin typeface="Bebas Neue" panose="020B0506020202020201" pitchFamily="34" charset="0"/>
                </a:rPr>
                <a:t>PLACEHOLDER</a:t>
              </a:r>
              <a:endParaRPr lang="en-US" sz="5400" dirty="0">
                <a:solidFill>
                  <a:schemeClr val="accent6"/>
                </a:solidFill>
                <a:latin typeface="Bebas Neue" panose="020B0506020202020201" pitchFamily="34" charset="0"/>
              </a:endParaRPr>
            </a:p>
          </p:txBody>
        </p:sp>
        <p:sp>
          <p:nvSpPr>
            <p:cNvPr id="14" name="Rechteck 13"/>
            <p:cNvSpPr/>
            <p:nvPr/>
          </p:nvSpPr>
          <p:spPr bwMode="gray">
            <a:xfrm>
              <a:off x="540004"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sp>
          <p:nvSpPr>
            <p:cNvPr id="15" name="Rechteck 14"/>
            <p:cNvSpPr/>
            <p:nvPr/>
          </p:nvSpPr>
          <p:spPr bwMode="gray">
            <a:xfrm>
              <a:off x="2783142"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sp>
          <p:nvSpPr>
            <p:cNvPr id="16" name="Rechteck 15"/>
            <p:cNvSpPr/>
            <p:nvPr/>
          </p:nvSpPr>
          <p:spPr bwMode="gray">
            <a:xfrm>
              <a:off x="5025769"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sp>
          <p:nvSpPr>
            <p:cNvPr id="17" name="Rechteck 16"/>
            <p:cNvSpPr/>
            <p:nvPr/>
          </p:nvSpPr>
          <p:spPr bwMode="gray">
            <a:xfrm>
              <a:off x="7269415"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sp>
          <p:nvSpPr>
            <p:cNvPr id="18" name="Rechteck 17"/>
            <p:cNvSpPr/>
            <p:nvPr/>
          </p:nvSpPr>
          <p:spPr bwMode="gray">
            <a:xfrm>
              <a:off x="9512549"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a:t>
            </a:r>
            <a:r>
              <a:rPr lang="en-US" dirty="0" smtClean="0"/>
              <a:t>numbers</a:t>
            </a:r>
            <a:endParaRPr lang="en-US" dirty="0"/>
          </a:p>
        </p:txBody>
      </p:sp>
      <p:grpSp>
        <p:nvGrpSpPr>
          <p:cNvPr id="112" name="Gruppieren 111"/>
          <p:cNvGrpSpPr/>
          <p:nvPr/>
        </p:nvGrpSpPr>
        <p:grpSpPr>
          <a:xfrm>
            <a:off x="396875" y="2068498"/>
            <a:ext cx="8387739" cy="3053410"/>
            <a:chOff x="590550" y="1798318"/>
            <a:chExt cx="11007725" cy="4007170"/>
          </a:xfrm>
        </p:grpSpPr>
        <p:sp>
          <p:nvSpPr>
            <p:cNvPr id="113" name="Inhaltsplatzhalter 19"/>
            <p:cNvSpPr txBox="1">
              <a:spLocks/>
            </p:cNvSpPr>
            <p:nvPr/>
          </p:nvSpPr>
          <p:spPr bwMode="gray">
            <a:xfrm>
              <a:off x="590550"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14" name="Inhaltsplatzhalter 19"/>
            <p:cNvSpPr txBox="1">
              <a:spLocks/>
            </p:cNvSpPr>
            <p:nvPr/>
          </p:nvSpPr>
          <p:spPr bwMode="gray">
            <a:xfrm>
              <a:off x="3342699"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15" name="Inhaltsplatzhalter 19"/>
            <p:cNvSpPr txBox="1">
              <a:spLocks/>
            </p:cNvSpPr>
            <p:nvPr/>
          </p:nvSpPr>
          <p:spPr bwMode="gray">
            <a:xfrm>
              <a:off x="6094847"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16" name="Inhaltsplatzhalter 19"/>
            <p:cNvSpPr txBox="1">
              <a:spLocks/>
            </p:cNvSpPr>
            <p:nvPr/>
          </p:nvSpPr>
          <p:spPr bwMode="gray">
            <a:xfrm>
              <a:off x="8846126"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DESCRIPTION</a:t>
              </a:r>
              <a:r>
                <a:rPr lang="en-US" sz="1400" dirty="0" smtClean="0">
                  <a:solidFill>
                    <a:schemeClr val="bg1"/>
                  </a:solidFill>
                  <a:latin typeface="Bebas Neue" panose="020B0506020202020201" pitchFamily="34" charset="0"/>
                </a:rPr>
                <a:t/>
              </a:r>
              <a:br>
                <a:rPr lang="en-US" sz="14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nvGrpSpPr>
            <p:cNvPr id="117" name="Gruppieren 116"/>
            <p:cNvGrpSpPr/>
            <p:nvPr/>
          </p:nvGrpSpPr>
          <p:grpSpPr bwMode="gray">
            <a:xfrm>
              <a:off x="940347" y="1798318"/>
              <a:ext cx="2052554" cy="2479375"/>
              <a:chOff x="940347" y="1798318"/>
              <a:chExt cx="2052554" cy="2479375"/>
            </a:xfrm>
          </p:grpSpPr>
          <p:sp>
            <p:nvSpPr>
              <p:cNvPr id="231" name="Ellipse 230"/>
              <p:cNvSpPr/>
              <p:nvPr/>
            </p:nvSpPr>
            <p:spPr bwMode="gray">
              <a:xfrm>
                <a:off x="940347"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55</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232" name="Ellipse 231"/>
              <p:cNvSpPr/>
              <p:nvPr/>
            </p:nvSpPr>
            <p:spPr bwMode="gray">
              <a:xfrm>
                <a:off x="1658321"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dirty="0" smtClean="0">
                    <a:latin typeface="Bebas Neue" panose="020B0506020202020201" pitchFamily="34" charset="0"/>
                  </a:rPr>
                  <a:t>01</a:t>
                </a:r>
                <a:endParaRPr lang="en-US" sz="3600" dirty="0">
                  <a:latin typeface="Bebas Neue" panose="020B0506020202020201" pitchFamily="34" charset="0"/>
                </a:endParaRPr>
              </a:p>
            </p:txBody>
          </p:sp>
        </p:grpSp>
        <p:grpSp>
          <p:nvGrpSpPr>
            <p:cNvPr id="118" name="Gruppieren 117"/>
            <p:cNvGrpSpPr/>
            <p:nvPr/>
          </p:nvGrpSpPr>
          <p:grpSpPr bwMode="gray">
            <a:xfrm>
              <a:off x="3692496" y="1798318"/>
              <a:ext cx="2052554" cy="2479375"/>
              <a:chOff x="3692496" y="1798318"/>
              <a:chExt cx="2052554" cy="2479375"/>
            </a:xfrm>
          </p:grpSpPr>
          <p:sp>
            <p:nvSpPr>
              <p:cNvPr id="229" name="Ellipse 228"/>
              <p:cNvSpPr/>
              <p:nvPr/>
            </p:nvSpPr>
            <p:spPr bwMode="gray">
              <a:xfrm>
                <a:off x="3692496"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81</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230" name="Ellipse 229"/>
              <p:cNvSpPr/>
              <p:nvPr/>
            </p:nvSpPr>
            <p:spPr bwMode="gray">
              <a:xfrm>
                <a:off x="4410470"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dirty="0" smtClean="0">
                    <a:latin typeface="Bebas Neue" panose="020B0506020202020201" pitchFamily="34" charset="0"/>
                  </a:rPr>
                  <a:t>02</a:t>
                </a:r>
                <a:endParaRPr lang="en-US" sz="3600" dirty="0">
                  <a:latin typeface="Bebas Neue" panose="020B0506020202020201" pitchFamily="34" charset="0"/>
                </a:endParaRPr>
              </a:p>
            </p:txBody>
          </p:sp>
        </p:grpSp>
        <p:grpSp>
          <p:nvGrpSpPr>
            <p:cNvPr id="223" name="Gruppieren 222"/>
            <p:cNvGrpSpPr/>
            <p:nvPr/>
          </p:nvGrpSpPr>
          <p:grpSpPr bwMode="gray">
            <a:xfrm>
              <a:off x="6444644" y="1798318"/>
              <a:ext cx="2052554" cy="2479375"/>
              <a:chOff x="6444644" y="1798318"/>
              <a:chExt cx="2052554" cy="2479375"/>
            </a:xfrm>
          </p:grpSpPr>
          <p:sp>
            <p:nvSpPr>
              <p:cNvPr id="227" name="Ellipse 226"/>
              <p:cNvSpPr/>
              <p:nvPr/>
            </p:nvSpPr>
            <p:spPr bwMode="gray">
              <a:xfrm>
                <a:off x="6444644"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59</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228" name="Ellipse 227"/>
              <p:cNvSpPr/>
              <p:nvPr/>
            </p:nvSpPr>
            <p:spPr bwMode="gray">
              <a:xfrm>
                <a:off x="7162618"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dirty="0" smtClean="0">
                    <a:latin typeface="Bebas Neue" panose="020B0506020202020201" pitchFamily="34" charset="0"/>
                  </a:rPr>
                  <a:t>03</a:t>
                </a:r>
                <a:endParaRPr lang="en-US" sz="3600" dirty="0">
                  <a:latin typeface="Bebas Neue" panose="020B0506020202020201" pitchFamily="34" charset="0"/>
                </a:endParaRPr>
              </a:p>
            </p:txBody>
          </p:sp>
        </p:grpSp>
        <p:grpSp>
          <p:nvGrpSpPr>
            <p:cNvPr id="224" name="Gruppieren 223"/>
            <p:cNvGrpSpPr/>
            <p:nvPr/>
          </p:nvGrpSpPr>
          <p:grpSpPr bwMode="gray">
            <a:xfrm>
              <a:off x="9195923" y="1798318"/>
              <a:ext cx="2052554" cy="2479375"/>
              <a:chOff x="9195923" y="1798318"/>
              <a:chExt cx="2052554" cy="2479375"/>
            </a:xfrm>
          </p:grpSpPr>
          <p:sp>
            <p:nvSpPr>
              <p:cNvPr id="225" name="Ellipse 224"/>
              <p:cNvSpPr/>
              <p:nvPr/>
            </p:nvSpPr>
            <p:spPr bwMode="gray">
              <a:xfrm>
                <a:off x="9195923"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12</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226" name="Ellipse 225"/>
              <p:cNvSpPr/>
              <p:nvPr/>
            </p:nvSpPr>
            <p:spPr bwMode="gray">
              <a:xfrm>
                <a:off x="9913897"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dirty="0" smtClean="0">
                    <a:latin typeface="Bebas Neue" panose="020B0506020202020201" pitchFamily="34" charset="0"/>
                  </a:rPr>
                  <a:t>04</a:t>
                </a:r>
                <a:endParaRPr lang="en-US" sz="3600" dirty="0">
                  <a:latin typeface="Bebas Neue" panose="020B0506020202020201" pitchFamily="34" charset="0"/>
                </a:endParaRPr>
              </a:p>
            </p:txBody>
          </p:sp>
        </p:grpSp>
      </p:grpSp>
    </p:spTree>
    <p:extLst>
      <p:ext uri="{BB962C8B-B14F-4D97-AF65-F5344CB8AC3E}">
        <p14:creationId xmlns:p14="http://schemas.microsoft.com/office/powerpoint/2010/main" val="3782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2007408"/>
            <a:ext cx="8351125" cy="3224818"/>
            <a:chOff x="540004" y="1512001"/>
            <a:chExt cx="11118596" cy="4293487"/>
          </a:xfrm>
        </p:grpSpPr>
        <p:sp>
          <p:nvSpPr>
            <p:cNvPr id="4" name="Gleichschenkliges Dreieck 3"/>
            <p:cNvSpPr/>
            <p:nvPr/>
          </p:nvSpPr>
          <p:spPr bwMode="gray">
            <a:xfrm rot="10800000">
              <a:off x="2099469" y="4011366"/>
              <a:ext cx="464892" cy="23361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5" name="Rechteck 4"/>
            <p:cNvSpPr/>
            <p:nvPr/>
          </p:nvSpPr>
          <p:spPr bwMode="gray">
            <a:xfrm>
              <a:off x="540004"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This is a placeholder text. </a:t>
              </a:r>
              <a:endParaRPr lang="en-US" sz="1400" dirty="0">
                <a:solidFill>
                  <a:schemeClr val="bg1"/>
                </a:solidFill>
              </a:endParaRPr>
            </a:p>
          </p:txBody>
        </p:sp>
        <p:sp>
          <p:nvSpPr>
            <p:cNvPr id="6" name="Gleichschenkliges Dreieck 5"/>
            <p:cNvSpPr/>
            <p:nvPr/>
          </p:nvSpPr>
          <p:spPr bwMode="gray">
            <a:xfrm rot="10800000">
              <a:off x="5862570"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7" name="Gleichschenkliges Dreieck 6"/>
            <p:cNvSpPr/>
            <p:nvPr/>
          </p:nvSpPr>
          <p:spPr bwMode="gray">
            <a:xfrm rot="10800000">
              <a:off x="9625243" y="4011366"/>
              <a:ext cx="464892" cy="233614"/>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nvGrpSpPr>
            <p:cNvPr id="8" name="Gruppieren 7"/>
            <p:cNvGrpSpPr/>
            <p:nvPr/>
          </p:nvGrpSpPr>
          <p:grpSpPr bwMode="gray">
            <a:xfrm>
              <a:off x="540004" y="1512001"/>
              <a:ext cx="11118596" cy="2138400"/>
              <a:chOff x="540004" y="1512001"/>
              <a:chExt cx="11109596" cy="2045588"/>
            </a:xfrm>
          </p:grpSpPr>
          <p:sp>
            <p:nvSpPr>
              <p:cNvPr id="11" name="Rechteck 10"/>
              <p:cNvSpPr/>
              <p:nvPr/>
            </p:nvSpPr>
            <p:spPr bwMode="gray">
              <a:xfrm>
                <a:off x="540004"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6"/>
                    </a:solidFill>
                    <a:latin typeface="Bebas Neue" panose="020B0506020202020201" pitchFamily="34" charset="0"/>
                  </a:rPr>
                  <a:t>25</a:t>
                </a:r>
                <a:r>
                  <a:rPr lang="en-US" sz="4400" dirty="0" smtClean="0">
                    <a:solidFill>
                      <a:schemeClr val="accent6"/>
                    </a:solidFill>
                    <a:latin typeface="Bebas Neue" panose="020B0506020202020201" pitchFamily="34" charset="0"/>
                  </a:rPr>
                  <a:t>%</a:t>
                </a:r>
                <a:r>
                  <a:rPr lang="en-US" sz="5400" dirty="0" smtClean="0">
                    <a:solidFill>
                      <a:schemeClr val="accent6"/>
                    </a:solidFill>
                    <a:latin typeface="Bebas Neue" panose="020B0506020202020201" pitchFamily="34" charset="0"/>
                  </a:rPr>
                  <a:t/>
                </a:r>
                <a:br>
                  <a:rPr lang="en-US" sz="5400" dirty="0" smtClean="0">
                    <a:solidFill>
                      <a:schemeClr val="accent6"/>
                    </a:solidFill>
                    <a:latin typeface="Bebas Neue" panose="020B0506020202020201" pitchFamily="34" charset="0"/>
                  </a:rPr>
                </a:br>
                <a:r>
                  <a:rPr lang="en-US" sz="2000" dirty="0" smtClean="0">
                    <a:solidFill>
                      <a:schemeClr val="accent6"/>
                    </a:solidFill>
                    <a:latin typeface="Bebas Neue" panose="020B0506020202020201" pitchFamily="34" charset="0"/>
                  </a:rPr>
                  <a:t>PLACEHOLDER</a:t>
                </a:r>
                <a:endParaRPr lang="en-US" sz="5400" dirty="0">
                  <a:solidFill>
                    <a:schemeClr val="accent6"/>
                  </a:solidFill>
                  <a:latin typeface="Bebas Neue" panose="020B0506020202020201" pitchFamily="34" charset="0"/>
                </a:endParaRPr>
              </a:p>
            </p:txBody>
          </p:sp>
          <p:sp>
            <p:nvSpPr>
              <p:cNvPr id="12" name="Rechteck 11"/>
              <p:cNvSpPr/>
              <p:nvPr/>
            </p:nvSpPr>
            <p:spPr bwMode="gray">
              <a:xfrm>
                <a:off x="4303105"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3"/>
                    </a:solidFill>
                    <a:latin typeface="Bebas Neue" panose="020B0506020202020201" pitchFamily="34" charset="0"/>
                  </a:rPr>
                  <a:t>50</a:t>
                </a:r>
                <a:r>
                  <a:rPr lang="en-US" sz="4400" dirty="0" smtClean="0">
                    <a:solidFill>
                      <a:schemeClr val="accent3"/>
                    </a:solidFill>
                    <a:latin typeface="Bebas Neue" panose="020B0506020202020201" pitchFamily="34" charset="0"/>
                  </a:rPr>
                  <a:t>%</a:t>
                </a:r>
                <a:r>
                  <a:rPr lang="en-US" sz="5400" dirty="0" smtClean="0">
                    <a:solidFill>
                      <a:schemeClr val="accent3"/>
                    </a:solidFill>
                    <a:latin typeface="Bebas Neue" panose="020B0506020202020201" pitchFamily="34" charset="0"/>
                  </a:rPr>
                  <a:t/>
                </a:r>
                <a:br>
                  <a:rPr lang="en-US" sz="5400" dirty="0" smtClean="0">
                    <a:solidFill>
                      <a:schemeClr val="accent3"/>
                    </a:solidFill>
                    <a:latin typeface="Bebas Neue" panose="020B0506020202020201" pitchFamily="34" charset="0"/>
                  </a:rPr>
                </a:br>
                <a:r>
                  <a:rPr lang="en-US" sz="2000" dirty="0" smtClean="0">
                    <a:solidFill>
                      <a:schemeClr val="accent3"/>
                    </a:solidFill>
                    <a:latin typeface="Bebas Neue" panose="020B0506020202020201" pitchFamily="34" charset="0"/>
                  </a:rPr>
                  <a:t>PLACEHOLDER</a:t>
                </a:r>
                <a:endParaRPr lang="en-US" sz="5400" dirty="0">
                  <a:solidFill>
                    <a:schemeClr val="accent3"/>
                  </a:solidFill>
                  <a:latin typeface="Bebas Neue" panose="020B0506020202020201" pitchFamily="34" charset="0"/>
                </a:endParaRPr>
              </a:p>
            </p:txBody>
          </p:sp>
          <p:sp>
            <p:nvSpPr>
              <p:cNvPr id="13" name="Rechteck 12"/>
              <p:cNvSpPr/>
              <p:nvPr/>
            </p:nvSpPr>
            <p:spPr bwMode="gray">
              <a:xfrm>
                <a:off x="8065778"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5400" dirty="0" smtClean="0">
                    <a:solidFill>
                      <a:schemeClr val="accent3">
                        <a:lumMod val="50000"/>
                      </a:schemeClr>
                    </a:solidFill>
                    <a:latin typeface="Bebas Neue" panose="020B0506020202020201" pitchFamily="34" charset="0"/>
                  </a:rPr>
                  <a:t>25</a:t>
                </a:r>
                <a:r>
                  <a:rPr lang="en-US" sz="4400" dirty="0" smtClean="0">
                    <a:solidFill>
                      <a:schemeClr val="accent3">
                        <a:lumMod val="50000"/>
                      </a:schemeClr>
                    </a:solidFill>
                    <a:latin typeface="Bebas Neue" panose="020B0506020202020201" pitchFamily="34" charset="0"/>
                  </a:rPr>
                  <a:t>%</a:t>
                </a:r>
                <a:r>
                  <a:rPr lang="en-US" sz="5400" dirty="0" smtClean="0">
                    <a:solidFill>
                      <a:schemeClr val="accent3">
                        <a:lumMod val="50000"/>
                      </a:schemeClr>
                    </a:solidFill>
                    <a:latin typeface="Bebas Neue" panose="020B0506020202020201" pitchFamily="34" charset="0"/>
                  </a:rPr>
                  <a:t/>
                </a:r>
                <a:br>
                  <a:rPr lang="en-US" sz="5400" dirty="0" smtClean="0">
                    <a:solidFill>
                      <a:schemeClr val="accent3">
                        <a:lumMod val="50000"/>
                      </a:schemeClr>
                    </a:solidFill>
                    <a:latin typeface="Bebas Neue" panose="020B0506020202020201" pitchFamily="34" charset="0"/>
                  </a:rPr>
                </a:br>
                <a:r>
                  <a:rPr lang="en-US" sz="2000" dirty="0" smtClean="0">
                    <a:solidFill>
                      <a:schemeClr val="accent3">
                        <a:lumMod val="50000"/>
                      </a:schemeClr>
                    </a:solidFill>
                    <a:latin typeface="Bebas Neue" panose="020B0506020202020201" pitchFamily="34" charset="0"/>
                  </a:rPr>
                  <a:t>PLACEHOLDER</a:t>
                </a:r>
                <a:endParaRPr lang="en-US" sz="5400" dirty="0">
                  <a:solidFill>
                    <a:schemeClr val="accent3">
                      <a:lumMod val="50000"/>
                    </a:schemeClr>
                  </a:solidFill>
                  <a:latin typeface="Bebas Neue" panose="020B0506020202020201" pitchFamily="34" charset="0"/>
                </a:endParaRPr>
              </a:p>
            </p:txBody>
          </p:sp>
        </p:grpSp>
        <p:sp>
          <p:nvSpPr>
            <p:cNvPr id="9" name="Rechteck 8"/>
            <p:cNvSpPr/>
            <p:nvPr/>
          </p:nvSpPr>
          <p:spPr bwMode="gray">
            <a:xfrm>
              <a:off x="4303104"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This is a placeholder text. </a:t>
              </a:r>
              <a:endParaRPr lang="en-US" sz="1400" dirty="0">
                <a:solidFill>
                  <a:schemeClr val="bg1"/>
                </a:solidFill>
              </a:endParaRPr>
            </a:p>
          </p:txBody>
        </p:sp>
        <p:sp>
          <p:nvSpPr>
            <p:cNvPr id="10" name="Rechteck 9"/>
            <p:cNvSpPr/>
            <p:nvPr/>
          </p:nvSpPr>
          <p:spPr bwMode="gray">
            <a:xfrm>
              <a:off x="8073326"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bg1"/>
                  </a:solidFill>
                  <a:latin typeface="Bebas Neue" panose="020B0506020202020201" pitchFamily="34" charset="0"/>
                </a:rPr>
                <a:t>DESCRIPTION TEXT</a:t>
              </a:r>
              <a:endParaRPr lang="en-US" cap="all" dirty="0" smtClean="0">
                <a:solidFill>
                  <a:schemeClr val="bg1"/>
                </a:solidFill>
                <a:latin typeface="Bebas Neue" panose="020B0506020202020201" pitchFamily="34" charset="0"/>
              </a:endParaRPr>
            </a:p>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4" name="Rechteck 3"/>
          <p:cNvSpPr/>
          <p:nvPr/>
        </p:nvSpPr>
        <p:spPr bwMode="gray">
          <a:xfrm>
            <a:off x="4724969" y="2599305"/>
            <a:ext cx="1831136" cy="18736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nvGrpSpPr>
          <p:cNvPr id="34" name="Gruppieren 33"/>
          <p:cNvGrpSpPr/>
          <p:nvPr/>
        </p:nvGrpSpPr>
        <p:grpSpPr>
          <a:xfrm>
            <a:off x="4724969" y="1520825"/>
            <a:ext cx="1831136" cy="2952084"/>
            <a:chOff x="4724969" y="2598145"/>
            <a:chExt cx="1831136" cy="1874763"/>
          </a:xfrm>
        </p:grpSpPr>
        <p:sp>
          <p:nvSpPr>
            <p:cNvPr id="5" name="Rechteck 4"/>
            <p:cNvSpPr/>
            <p:nvPr/>
          </p:nvSpPr>
          <p:spPr bwMode="gray">
            <a:xfrm>
              <a:off x="4724969" y="3126594"/>
              <a:ext cx="1831136" cy="13372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6" name="Rechteck 5"/>
            <p:cNvSpPr/>
            <p:nvPr/>
          </p:nvSpPr>
          <p:spPr bwMode="gray">
            <a:xfrm>
              <a:off x="4724969" y="2598145"/>
              <a:ext cx="1831136" cy="1874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80%</a:t>
              </a:r>
              <a:endParaRPr lang="en-US" sz="2400" dirty="0">
                <a:solidFill>
                  <a:schemeClr val="bg1"/>
                </a:solidFill>
                <a:latin typeface="Bebas Neue" panose="020B0506020202020201" pitchFamily="34" charset="0"/>
              </a:endParaRPr>
            </a:p>
          </p:txBody>
        </p:sp>
      </p:grpSp>
      <p:sp>
        <p:nvSpPr>
          <p:cNvPr id="7" name="Rechteck 6"/>
          <p:cNvSpPr/>
          <p:nvPr/>
        </p:nvSpPr>
        <p:spPr bwMode="gray">
          <a:xfrm>
            <a:off x="4724969" y="4532948"/>
            <a:ext cx="1831136" cy="498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dirty="0">
              <a:solidFill>
                <a:schemeClr val="tx1"/>
              </a:solidFill>
              <a:latin typeface="Calibri Light" panose="020F0302020204030204" pitchFamily="34" charset="0"/>
            </a:endParaRPr>
          </a:p>
        </p:txBody>
      </p:sp>
      <p:grpSp>
        <p:nvGrpSpPr>
          <p:cNvPr id="11" name="Gruppieren 10"/>
          <p:cNvGrpSpPr/>
          <p:nvPr/>
        </p:nvGrpSpPr>
        <p:grpSpPr bwMode="gray">
          <a:xfrm>
            <a:off x="397048" y="1520826"/>
            <a:ext cx="1848989" cy="2952082"/>
            <a:chOff x="540235" y="1511644"/>
            <a:chExt cx="2465275" cy="2499639"/>
          </a:xfrm>
        </p:grpSpPr>
        <p:sp>
          <p:nvSpPr>
            <p:cNvPr id="13" name="Rechteck 12"/>
            <p:cNvSpPr/>
            <p:nvPr/>
          </p:nvSpPr>
          <p:spPr bwMode="gray">
            <a:xfrm>
              <a:off x="540235" y="1511644"/>
              <a:ext cx="2465219" cy="2498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sp>
          <p:nvSpPr>
            <p:cNvPr id="14" name="Rechteck 13"/>
            <p:cNvSpPr/>
            <p:nvPr/>
          </p:nvSpPr>
          <p:spPr bwMode="gray">
            <a:xfrm>
              <a:off x="540291" y="3201761"/>
              <a:ext cx="2465219" cy="80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grpSp>
      <p:sp>
        <p:nvSpPr>
          <p:cNvPr id="12" name="Rechteck 11"/>
          <p:cNvSpPr/>
          <p:nvPr/>
        </p:nvSpPr>
        <p:spPr bwMode="gray">
          <a:xfrm>
            <a:off x="397090" y="4532948"/>
            <a:ext cx="1848947" cy="49878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dirty="0">
              <a:solidFill>
                <a:schemeClr val="tx1"/>
              </a:solidFill>
              <a:latin typeface="Calibri Light" panose="020F0302020204030204" pitchFamily="34" charset="0"/>
            </a:endParaRPr>
          </a:p>
        </p:txBody>
      </p:sp>
      <p:sp>
        <p:nvSpPr>
          <p:cNvPr id="10" name="Rechteck 9"/>
          <p:cNvSpPr/>
          <p:nvPr/>
        </p:nvSpPr>
        <p:spPr bwMode="gray">
          <a:xfrm>
            <a:off x="396876" y="2604832"/>
            <a:ext cx="1848946" cy="1859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32%</a:t>
            </a:r>
            <a:endParaRPr lang="en-US" sz="2400" dirty="0">
              <a:solidFill>
                <a:schemeClr val="bg1"/>
              </a:solidFill>
              <a:latin typeface="Bebas Neue" panose="020B0506020202020201" pitchFamily="34" charset="0"/>
            </a:endParaRPr>
          </a:p>
        </p:txBody>
      </p:sp>
      <p:grpSp>
        <p:nvGrpSpPr>
          <p:cNvPr id="18" name="Gruppieren 17"/>
          <p:cNvGrpSpPr/>
          <p:nvPr/>
        </p:nvGrpSpPr>
        <p:grpSpPr bwMode="gray">
          <a:xfrm>
            <a:off x="2569827" y="1520825"/>
            <a:ext cx="1831136" cy="2952082"/>
            <a:chOff x="3437223" y="1511643"/>
            <a:chExt cx="2441472" cy="2499639"/>
          </a:xfrm>
        </p:grpSpPr>
        <p:sp>
          <p:nvSpPr>
            <p:cNvPr id="20" name="Rechteck 19"/>
            <p:cNvSpPr/>
            <p:nvPr/>
          </p:nvSpPr>
          <p:spPr bwMode="gray">
            <a:xfrm>
              <a:off x="3437224" y="1511643"/>
              <a:ext cx="2441471" cy="24980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sp>
          <p:nvSpPr>
            <p:cNvPr id="21" name="Rechteck 20"/>
            <p:cNvSpPr/>
            <p:nvPr/>
          </p:nvSpPr>
          <p:spPr bwMode="gray">
            <a:xfrm>
              <a:off x="3437223" y="2815238"/>
              <a:ext cx="2441471" cy="11960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grpSp>
      <p:sp>
        <p:nvSpPr>
          <p:cNvPr id="19" name="Rechteck 18"/>
          <p:cNvSpPr/>
          <p:nvPr/>
        </p:nvSpPr>
        <p:spPr bwMode="gray">
          <a:xfrm>
            <a:off x="2569829" y="4532948"/>
            <a:ext cx="1831134" cy="4987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dirty="0">
              <a:solidFill>
                <a:schemeClr val="tx1"/>
              </a:solidFill>
              <a:latin typeface="Calibri Light" panose="020F0302020204030204" pitchFamily="34" charset="0"/>
            </a:endParaRPr>
          </a:p>
        </p:txBody>
      </p:sp>
      <p:sp>
        <p:nvSpPr>
          <p:cNvPr id="17" name="Rechteck 16"/>
          <p:cNvSpPr/>
          <p:nvPr/>
        </p:nvSpPr>
        <p:spPr bwMode="gray">
          <a:xfrm>
            <a:off x="2569828" y="2604831"/>
            <a:ext cx="1831136" cy="1868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49%</a:t>
            </a:r>
            <a:endParaRPr lang="en-US" sz="2400" dirty="0">
              <a:solidFill>
                <a:schemeClr val="bg1"/>
              </a:solidFill>
              <a:latin typeface="Bebas Neue" panose="020B0506020202020201" pitchFamily="34" charset="0"/>
            </a:endParaRPr>
          </a:p>
        </p:txBody>
      </p:sp>
      <p:grpSp>
        <p:nvGrpSpPr>
          <p:cNvPr id="25" name="Gruppieren 24"/>
          <p:cNvGrpSpPr/>
          <p:nvPr/>
        </p:nvGrpSpPr>
        <p:grpSpPr bwMode="gray">
          <a:xfrm>
            <a:off x="6886582" y="1527843"/>
            <a:ext cx="1848948" cy="2936029"/>
            <a:chOff x="9192794" y="1513189"/>
            <a:chExt cx="2465221" cy="2486046"/>
          </a:xfrm>
        </p:grpSpPr>
        <p:sp>
          <p:nvSpPr>
            <p:cNvPr id="27" name="Rechteck 26"/>
            <p:cNvSpPr/>
            <p:nvPr/>
          </p:nvSpPr>
          <p:spPr bwMode="gray">
            <a:xfrm>
              <a:off x="9192794" y="1513189"/>
              <a:ext cx="2465221" cy="24860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sp>
          <p:nvSpPr>
            <p:cNvPr id="28" name="Rechteck 27"/>
            <p:cNvSpPr/>
            <p:nvPr/>
          </p:nvSpPr>
          <p:spPr bwMode="gray">
            <a:xfrm>
              <a:off x="9199790" y="3191260"/>
              <a:ext cx="2457078" cy="8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200" dirty="0">
                <a:solidFill>
                  <a:schemeClr val="tx1"/>
                </a:solidFill>
                <a:latin typeface="Calibri Light" panose="020F0302020204030204" pitchFamily="34" charset="0"/>
              </a:endParaRPr>
            </a:p>
          </p:txBody>
        </p:sp>
      </p:grpSp>
      <p:sp>
        <p:nvSpPr>
          <p:cNvPr id="26" name="Rechteck 25"/>
          <p:cNvSpPr/>
          <p:nvPr/>
        </p:nvSpPr>
        <p:spPr bwMode="gray">
          <a:xfrm>
            <a:off x="6891829" y="4532948"/>
            <a:ext cx="1848947" cy="4987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dirty="0">
              <a:solidFill>
                <a:schemeClr val="tx1"/>
              </a:solidFill>
              <a:latin typeface="Calibri Light" panose="020F0302020204030204" pitchFamily="34" charset="0"/>
            </a:endParaRPr>
          </a:p>
        </p:txBody>
      </p:sp>
      <p:sp>
        <p:nvSpPr>
          <p:cNvPr id="24" name="Rechteck 23"/>
          <p:cNvSpPr/>
          <p:nvPr/>
        </p:nvSpPr>
        <p:spPr bwMode="gray">
          <a:xfrm>
            <a:off x="6880112" y="2598146"/>
            <a:ext cx="1849904" cy="18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32%</a:t>
            </a:r>
            <a:endParaRPr lang="en-US" sz="2400" dirty="0">
              <a:solidFill>
                <a:schemeClr val="bg1"/>
              </a:solidFill>
              <a:latin typeface="Bebas Neue" panose="020B0506020202020201" pitchFamily="34" charset="0"/>
            </a:endParaRPr>
          </a:p>
        </p:txBody>
      </p:sp>
      <p:sp>
        <p:nvSpPr>
          <p:cNvPr id="29" name="Rechteck 28"/>
          <p:cNvSpPr/>
          <p:nvPr/>
        </p:nvSpPr>
        <p:spPr bwMode="gray">
          <a:xfrm>
            <a:off x="403829" y="5236358"/>
            <a:ext cx="1840601" cy="592942"/>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30" name="Rechteck 29"/>
          <p:cNvSpPr/>
          <p:nvPr/>
        </p:nvSpPr>
        <p:spPr bwMode="gray">
          <a:xfrm>
            <a:off x="2564783" y="5236358"/>
            <a:ext cx="1840601" cy="592942"/>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31" name="Rechteck 30"/>
          <p:cNvSpPr/>
          <p:nvPr/>
        </p:nvSpPr>
        <p:spPr bwMode="gray">
          <a:xfrm>
            <a:off x="4724969" y="5236358"/>
            <a:ext cx="1840601" cy="592942"/>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32" name="Rechteck 31"/>
          <p:cNvSpPr/>
          <p:nvPr/>
        </p:nvSpPr>
        <p:spPr bwMode="gray">
          <a:xfrm>
            <a:off x="6885924" y="5236358"/>
            <a:ext cx="1840601" cy="592942"/>
          </a:xfrm>
          <a:prstGeom prst="rect">
            <a:avLst/>
          </a:prstGeom>
        </p:spPr>
        <p:txBody>
          <a:bodyPr wrap="square" lIns="0" tIns="0" rIns="0" bIns="0">
            <a:noAutofit/>
          </a:bodyP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sz="1400" dirty="0">
              <a:ea typeface="Open Sans Light" panose="020B0306030504020204" pitchFamily="34" charset="0"/>
              <a:cs typeface="Open Sans Light" panose="020B0306030504020204" pitchFamily="34" charset="0"/>
            </a:endParaRPr>
          </a:p>
        </p:txBody>
      </p:sp>
      <p:pic>
        <p:nvPicPr>
          <p:cNvPr id="33"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4" name="Gruppieren 3"/>
          <p:cNvGrpSpPr/>
          <p:nvPr/>
        </p:nvGrpSpPr>
        <p:grpSpPr bwMode="gray">
          <a:xfrm>
            <a:off x="396875" y="1520825"/>
            <a:ext cx="1849990" cy="3171479"/>
            <a:chOff x="539273" y="1522412"/>
            <a:chExt cx="2465351" cy="2782169"/>
          </a:xfrm>
        </p:grpSpPr>
        <p:sp>
          <p:nvSpPr>
            <p:cNvPr id="6" name="Rechteck 5"/>
            <p:cNvSpPr/>
            <p:nvPr/>
          </p:nvSpPr>
          <p:spPr bwMode="gray">
            <a:xfrm>
              <a:off x="539273"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7" name="Rechteck 6"/>
            <p:cNvSpPr/>
            <p:nvPr/>
          </p:nvSpPr>
          <p:spPr bwMode="gray">
            <a:xfrm>
              <a:off x="539274" y="3441940"/>
              <a:ext cx="2465350" cy="862641"/>
            </a:xfrm>
            <a:prstGeom prst="rect">
              <a:avLst/>
            </a:prstGeom>
            <a:pattFill prst="wdUpDiag">
              <a:fgClr>
                <a:schemeClr val="accent3"/>
              </a:fgClr>
              <a:bgClr>
                <a:schemeClr val="accent3">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sp>
        <p:nvSpPr>
          <p:cNvPr id="5" name="Rechteck 4"/>
          <p:cNvSpPr/>
          <p:nvPr/>
        </p:nvSpPr>
        <p:spPr bwMode="gray">
          <a:xfrm>
            <a:off x="396877" y="4720762"/>
            <a:ext cx="1840492" cy="110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3"/>
                </a:solidFill>
                <a:latin typeface="Bebas Neue" panose="020B0506020202020201" pitchFamily="34" charset="0"/>
              </a:rPr>
              <a:t>32%</a:t>
            </a:r>
            <a:br>
              <a:rPr lang="en-US" sz="5400" dirty="0" smtClean="0">
                <a:solidFill>
                  <a:schemeClr val="accent3"/>
                </a:solidFill>
                <a:latin typeface="Bebas Neue" panose="020B0506020202020201" pitchFamily="34" charset="0"/>
              </a:rPr>
            </a:br>
            <a:r>
              <a:rPr lang="en-US" dirty="0" err="1" smtClean="0">
                <a:solidFill>
                  <a:schemeClr val="accent3"/>
                </a:solidFill>
                <a:latin typeface="Bebas Neue" panose="020B0506020202020201" pitchFamily="34" charset="0"/>
              </a:rPr>
              <a:t>PLaceholder</a:t>
            </a:r>
            <a:endParaRPr lang="en-US" sz="2400" dirty="0">
              <a:solidFill>
                <a:schemeClr val="accent3"/>
              </a:solidFill>
              <a:latin typeface="Bebas Neue" panose="020B0506020202020201" pitchFamily="34" charset="0"/>
            </a:endParaRPr>
          </a:p>
        </p:txBody>
      </p:sp>
      <p:grpSp>
        <p:nvGrpSpPr>
          <p:cNvPr id="9" name="Gruppieren 8"/>
          <p:cNvGrpSpPr/>
          <p:nvPr/>
        </p:nvGrpSpPr>
        <p:grpSpPr bwMode="gray">
          <a:xfrm>
            <a:off x="2566971" y="1520825"/>
            <a:ext cx="1849990" cy="3171479"/>
            <a:chOff x="3431207" y="1522412"/>
            <a:chExt cx="2465351" cy="2782169"/>
          </a:xfrm>
        </p:grpSpPr>
        <p:sp>
          <p:nvSpPr>
            <p:cNvPr id="11" name="Rechteck 10"/>
            <p:cNvSpPr/>
            <p:nvPr/>
          </p:nvSpPr>
          <p:spPr bwMode="gray">
            <a:xfrm>
              <a:off x="3431207"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2" name="Rechteck 11"/>
            <p:cNvSpPr/>
            <p:nvPr/>
          </p:nvSpPr>
          <p:spPr bwMode="gray">
            <a:xfrm>
              <a:off x="3431208" y="3058064"/>
              <a:ext cx="2465350" cy="1246517"/>
            </a:xfrm>
            <a:prstGeom prst="rect">
              <a:avLst/>
            </a:prstGeom>
            <a:pattFill prst="wdUpDiag">
              <a:fgClr>
                <a:schemeClr val="accent6"/>
              </a:fgClr>
              <a:bgClr>
                <a:schemeClr val="accent6">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sp>
        <p:nvSpPr>
          <p:cNvPr id="10" name="Rechteck 9"/>
          <p:cNvSpPr/>
          <p:nvPr/>
        </p:nvSpPr>
        <p:spPr bwMode="gray">
          <a:xfrm>
            <a:off x="2566971" y="4720762"/>
            <a:ext cx="1840492" cy="110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6"/>
                </a:solidFill>
                <a:latin typeface="Bebas Neue" panose="020B0506020202020201" pitchFamily="34" charset="0"/>
              </a:rPr>
              <a:t>49%</a:t>
            </a:r>
            <a:br>
              <a:rPr lang="en-US" sz="5400" dirty="0" smtClean="0">
                <a:solidFill>
                  <a:schemeClr val="accent6"/>
                </a:solidFill>
                <a:latin typeface="Bebas Neue" panose="020B0506020202020201" pitchFamily="34" charset="0"/>
              </a:rPr>
            </a:br>
            <a:r>
              <a:rPr lang="en-US" dirty="0" err="1" smtClean="0">
                <a:solidFill>
                  <a:schemeClr val="accent6"/>
                </a:solidFill>
                <a:latin typeface="Bebas Neue" panose="020B0506020202020201" pitchFamily="34" charset="0"/>
              </a:rPr>
              <a:t>PLaceholder</a:t>
            </a:r>
            <a:endParaRPr lang="en-US" sz="2400" dirty="0">
              <a:solidFill>
                <a:schemeClr val="accent6"/>
              </a:solidFill>
              <a:latin typeface="Bebas Neue" panose="020B0506020202020201" pitchFamily="34" charset="0"/>
            </a:endParaRPr>
          </a:p>
        </p:txBody>
      </p:sp>
      <p:grpSp>
        <p:nvGrpSpPr>
          <p:cNvPr id="14" name="Gruppieren 13"/>
          <p:cNvGrpSpPr/>
          <p:nvPr/>
        </p:nvGrpSpPr>
        <p:grpSpPr bwMode="gray">
          <a:xfrm>
            <a:off x="4737068" y="1520824"/>
            <a:ext cx="1849990" cy="3171481"/>
            <a:chOff x="6323142" y="1522412"/>
            <a:chExt cx="2465351" cy="2782170"/>
          </a:xfrm>
        </p:grpSpPr>
        <p:sp>
          <p:nvSpPr>
            <p:cNvPr id="16" name="Rechteck 15"/>
            <p:cNvSpPr/>
            <p:nvPr/>
          </p:nvSpPr>
          <p:spPr bwMode="gray">
            <a:xfrm>
              <a:off x="6323142"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7" name="Rechteck 16"/>
            <p:cNvSpPr/>
            <p:nvPr/>
          </p:nvSpPr>
          <p:spPr bwMode="gray">
            <a:xfrm>
              <a:off x="6323143" y="2225616"/>
              <a:ext cx="2465350" cy="2078966"/>
            </a:xfrm>
            <a:prstGeom prst="rect">
              <a:avLst/>
            </a:prstGeom>
            <a:pattFill prst="wdUpDiag">
              <a:fgClr>
                <a:schemeClr val="tx2"/>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sp>
        <p:nvSpPr>
          <p:cNvPr id="15" name="Rechteck 14"/>
          <p:cNvSpPr/>
          <p:nvPr/>
        </p:nvSpPr>
        <p:spPr bwMode="gray">
          <a:xfrm>
            <a:off x="4737068" y="4720762"/>
            <a:ext cx="1840492" cy="110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tx2"/>
                </a:solidFill>
                <a:latin typeface="Bebas Neue" panose="020B0506020202020201" pitchFamily="34" charset="0"/>
              </a:rPr>
              <a:t>70%</a:t>
            </a:r>
            <a:br>
              <a:rPr lang="en-US" sz="5400" dirty="0" smtClean="0">
                <a:solidFill>
                  <a:schemeClr val="tx2"/>
                </a:solidFill>
                <a:latin typeface="Bebas Neue" panose="020B0506020202020201" pitchFamily="34" charset="0"/>
              </a:rPr>
            </a:br>
            <a:r>
              <a:rPr lang="en-US" dirty="0" err="1" smtClean="0">
                <a:solidFill>
                  <a:schemeClr val="tx2"/>
                </a:solidFill>
                <a:latin typeface="Bebas Neue" panose="020B0506020202020201" pitchFamily="34" charset="0"/>
              </a:rPr>
              <a:t>PLaceholder</a:t>
            </a:r>
            <a:endParaRPr lang="en-US" sz="2400" dirty="0">
              <a:solidFill>
                <a:schemeClr val="tx2"/>
              </a:solidFill>
              <a:latin typeface="Bebas Neue" panose="020B0506020202020201" pitchFamily="34" charset="0"/>
            </a:endParaRPr>
          </a:p>
        </p:txBody>
      </p:sp>
      <p:grpSp>
        <p:nvGrpSpPr>
          <p:cNvPr id="19" name="Gruppieren 18"/>
          <p:cNvGrpSpPr/>
          <p:nvPr/>
        </p:nvGrpSpPr>
        <p:grpSpPr bwMode="gray">
          <a:xfrm>
            <a:off x="6890785" y="1520825"/>
            <a:ext cx="1849990" cy="3171479"/>
            <a:chOff x="9193250" y="1522412"/>
            <a:chExt cx="2465351" cy="2782169"/>
          </a:xfrm>
        </p:grpSpPr>
        <p:sp>
          <p:nvSpPr>
            <p:cNvPr id="21" name="Rechteck 20"/>
            <p:cNvSpPr/>
            <p:nvPr/>
          </p:nvSpPr>
          <p:spPr bwMode="gray">
            <a:xfrm>
              <a:off x="9193250"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2" name="Rechteck 21"/>
            <p:cNvSpPr/>
            <p:nvPr/>
          </p:nvSpPr>
          <p:spPr bwMode="gray">
            <a:xfrm>
              <a:off x="9193251" y="3950898"/>
              <a:ext cx="2465350" cy="353683"/>
            </a:xfrm>
            <a:prstGeom prst="rect">
              <a:avLst/>
            </a:prstGeom>
            <a:pattFill prst="wdUpDiag">
              <a:fgClr>
                <a:schemeClr val="accent3">
                  <a:lumMod val="50000"/>
                </a:schemeClr>
              </a:fgClr>
              <a:bgClr>
                <a:srgbClr val="404F2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grpSp>
      <p:sp>
        <p:nvSpPr>
          <p:cNvPr id="20" name="Rechteck 19"/>
          <p:cNvSpPr/>
          <p:nvPr/>
        </p:nvSpPr>
        <p:spPr bwMode="gray">
          <a:xfrm>
            <a:off x="6890785" y="4720762"/>
            <a:ext cx="1840492" cy="110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3">
                    <a:lumMod val="50000"/>
                  </a:schemeClr>
                </a:solidFill>
                <a:latin typeface="Bebas Neue" panose="020B0506020202020201" pitchFamily="34" charset="0"/>
              </a:rPr>
              <a:t>16%</a:t>
            </a:r>
            <a:br>
              <a:rPr lang="en-US" sz="5400" dirty="0" smtClean="0">
                <a:solidFill>
                  <a:schemeClr val="accent3">
                    <a:lumMod val="50000"/>
                  </a:schemeClr>
                </a:solidFill>
                <a:latin typeface="Bebas Neue" panose="020B0506020202020201" pitchFamily="34" charset="0"/>
              </a:rPr>
            </a:br>
            <a:r>
              <a:rPr lang="en-US" dirty="0" err="1" smtClean="0">
                <a:solidFill>
                  <a:schemeClr val="accent3">
                    <a:lumMod val="50000"/>
                  </a:schemeClr>
                </a:solidFill>
                <a:latin typeface="Bebas Neue" panose="020B0506020202020201" pitchFamily="34" charset="0"/>
              </a:rPr>
              <a:t>PLaceholder</a:t>
            </a:r>
            <a:endParaRPr lang="en-US" sz="2400" dirty="0">
              <a:solidFill>
                <a:schemeClr val="accent3">
                  <a:lumMod val="50000"/>
                </a:schemeClr>
              </a:solidFill>
              <a:latin typeface="Bebas Neue" panose="020B0506020202020201" pitchFamily="34" charset="0"/>
            </a:endParaRPr>
          </a:p>
        </p:txBody>
      </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bwMode="gray">
          <a:xfrm>
            <a:off x="396875" y="1520825"/>
            <a:ext cx="1463635" cy="3171829"/>
            <a:chOff x="539273" y="1511932"/>
            <a:chExt cx="1948796" cy="2792649"/>
          </a:xfrm>
        </p:grpSpPr>
        <p:sp>
          <p:nvSpPr>
            <p:cNvPr id="4" name="Rechteck 3"/>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5" name="Rechteck 4"/>
            <p:cNvSpPr/>
            <p:nvPr/>
          </p:nvSpPr>
          <p:spPr bwMode="gray">
            <a:xfrm>
              <a:off x="549275" y="3441940"/>
              <a:ext cx="1938794" cy="862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6" name="Rechteck 5"/>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32%</a:t>
              </a:r>
              <a:endParaRPr lang="en-US" sz="2400" dirty="0">
                <a:solidFill>
                  <a:schemeClr val="bg1"/>
                </a:solidFill>
                <a:latin typeface="Bebas Neue" panose="020B0506020202020201" pitchFamily="34" charset="0"/>
              </a:endParaRPr>
            </a:p>
          </p:txBody>
        </p:sp>
      </p:grpSp>
      <p:grpSp>
        <p:nvGrpSpPr>
          <p:cNvPr id="7" name="Gruppieren 6"/>
          <p:cNvGrpSpPr/>
          <p:nvPr/>
        </p:nvGrpSpPr>
        <p:grpSpPr bwMode="gray">
          <a:xfrm>
            <a:off x="2113766" y="1520825"/>
            <a:ext cx="1463635" cy="3171829"/>
            <a:chOff x="539273" y="1511932"/>
            <a:chExt cx="1948796" cy="2792649"/>
          </a:xfrm>
        </p:grpSpPr>
        <p:sp>
          <p:nvSpPr>
            <p:cNvPr id="8" name="Rechteck 7"/>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9" name="Rechteck 8"/>
            <p:cNvSpPr/>
            <p:nvPr/>
          </p:nvSpPr>
          <p:spPr bwMode="gray">
            <a:xfrm>
              <a:off x="549275" y="3058064"/>
              <a:ext cx="1938794" cy="1246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0" name="Rechteck 9"/>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49%</a:t>
              </a:r>
              <a:endParaRPr lang="en-US" sz="2400" dirty="0">
                <a:solidFill>
                  <a:schemeClr val="bg1"/>
                </a:solidFill>
                <a:latin typeface="Bebas Neue" panose="020B0506020202020201" pitchFamily="34" charset="0"/>
              </a:endParaRPr>
            </a:p>
          </p:txBody>
        </p:sp>
      </p:grpSp>
      <p:grpSp>
        <p:nvGrpSpPr>
          <p:cNvPr id="11" name="Gruppieren 10"/>
          <p:cNvGrpSpPr/>
          <p:nvPr/>
        </p:nvGrpSpPr>
        <p:grpSpPr bwMode="gray">
          <a:xfrm>
            <a:off x="3830657" y="1520825"/>
            <a:ext cx="1463635" cy="3171829"/>
            <a:chOff x="539273" y="1511932"/>
            <a:chExt cx="1948796" cy="2792650"/>
          </a:xfrm>
        </p:grpSpPr>
        <p:sp>
          <p:nvSpPr>
            <p:cNvPr id="12" name="Rechteck 11"/>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3" name="Rechteck 12"/>
            <p:cNvSpPr/>
            <p:nvPr/>
          </p:nvSpPr>
          <p:spPr bwMode="gray">
            <a:xfrm>
              <a:off x="549275" y="2225616"/>
              <a:ext cx="1938794" cy="2078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4" name="Rechteck 13"/>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70%</a:t>
              </a:r>
              <a:endParaRPr lang="en-US" sz="2400" dirty="0">
                <a:solidFill>
                  <a:schemeClr val="bg1"/>
                </a:solidFill>
                <a:latin typeface="Bebas Neue" panose="020B0506020202020201" pitchFamily="34" charset="0"/>
              </a:endParaRPr>
            </a:p>
          </p:txBody>
        </p:sp>
      </p:grpSp>
      <p:grpSp>
        <p:nvGrpSpPr>
          <p:cNvPr id="15" name="Gruppieren 14"/>
          <p:cNvGrpSpPr/>
          <p:nvPr/>
        </p:nvGrpSpPr>
        <p:grpSpPr bwMode="gray">
          <a:xfrm>
            <a:off x="5534590" y="1520825"/>
            <a:ext cx="1463635" cy="3171829"/>
            <a:chOff x="539273" y="1511932"/>
            <a:chExt cx="1948796" cy="2792649"/>
          </a:xfrm>
        </p:grpSpPr>
        <p:sp>
          <p:nvSpPr>
            <p:cNvPr id="16" name="Rechteck 15"/>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7" name="Rechteck 16"/>
            <p:cNvSpPr/>
            <p:nvPr/>
          </p:nvSpPr>
          <p:spPr bwMode="gray">
            <a:xfrm>
              <a:off x="549275" y="3950898"/>
              <a:ext cx="1938794" cy="353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8" name="Rechteck 17"/>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16%</a:t>
              </a:r>
              <a:endParaRPr lang="en-US" sz="2400" dirty="0">
                <a:solidFill>
                  <a:schemeClr val="bg1"/>
                </a:solidFill>
                <a:latin typeface="Bebas Neue" panose="020B0506020202020201" pitchFamily="34" charset="0"/>
              </a:endParaRPr>
            </a:p>
          </p:txBody>
        </p:sp>
      </p:grpSp>
      <p:grpSp>
        <p:nvGrpSpPr>
          <p:cNvPr id="19" name="Gruppieren 18"/>
          <p:cNvGrpSpPr/>
          <p:nvPr/>
        </p:nvGrpSpPr>
        <p:grpSpPr bwMode="gray">
          <a:xfrm>
            <a:off x="7284365" y="1520825"/>
            <a:ext cx="1463635" cy="3171829"/>
            <a:chOff x="539273" y="1511932"/>
            <a:chExt cx="1948796" cy="2792650"/>
          </a:xfrm>
        </p:grpSpPr>
        <p:sp>
          <p:nvSpPr>
            <p:cNvPr id="20" name="Rechteck 19"/>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1" name="Rechteck 20"/>
            <p:cNvSpPr/>
            <p:nvPr/>
          </p:nvSpPr>
          <p:spPr bwMode="gray">
            <a:xfrm>
              <a:off x="549275" y="1811547"/>
              <a:ext cx="1938794" cy="2493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2" name="Rechteck 21"/>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bg1"/>
                  </a:solidFill>
                  <a:latin typeface="Bebas Neue" panose="020B0506020202020201" pitchFamily="34" charset="0"/>
                </a:rPr>
                <a:t>90%</a:t>
              </a:r>
              <a:endParaRPr lang="en-US" sz="2400" dirty="0">
                <a:solidFill>
                  <a:schemeClr val="bg1"/>
                </a:solidFill>
                <a:latin typeface="Bebas Neue" panose="020B0506020202020201" pitchFamily="34" charset="0"/>
              </a:endParaRPr>
            </a:p>
          </p:txBody>
        </p:sp>
      </p:grpSp>
      <p:sp>
        <p:nvSpPr>
          <p:cNvPr id="23" name="Rechteck 22"/>
          <p:cNvSpPr/>
          <p:nvPr/>
        </p:nvSpPr>
        <p:spPr bwMode="gray">
          <a:xfrm>
            <a:off x="404388" y="4886455"/>
            <a:ext cx="1456123" cy="944180"/>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24" name="Rechteck 23"/>
          <p:cNvSpPr/>
          <p:nvPr/>
        </p:nvSpPr>
        <p:spPr bwMode="gray">
          <a:xfrm>
            <a:off x="2113766" y="4886455"/>
            <a:ext cx="1456123" cy="944180"/>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25" name="Rechteck 24"/>
          <p:cNvSpPr/>
          <p:nvPr/>
        </p:nvSpPr>
        <p:spPr bwMode="gray">
          <a:xfrm>
            <a:off x="3830657" y="4886455"/>
            <a:ext cx="1456123" cy="944180"/>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26" name="Rechteck 25"/>
          <p:cNvSpPr/>
          <p:nvPr/>
        </p:nvSpPr>
        <p:spPr bwMode="gray">
          <a:xfrm>
            <a:off x="5534590" y="4886455"/>
            <a:ext cx="1456123" cy="944180"/>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27" name="Rechteck 26"/>
          <p:cNvSpPr/>
          <p:nvPr/>
        </p:nvSpPr>
        <p:spPr bwMode="gray">
          <a:xfrm>
            <a:off x="7291877" y="4886455"/>
            <a:ext cx="1456123" cy="944180"/>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sz="1400" dirty="0">
              <a:solidFill>
                <a:schemeClr val="bg1"/>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23" name="Gruppieren 22"/>
          <p:cNvGrpSpPr/>
          <p:nvPr/>
        </p:nvGrpSpPr>
        <p:grpSpPr>
          <a:xfrm>
            <a:off x="396875" y="1512000"/>
            <a:ext cx="8351125" cy="4310859"/>
            <a:chOff x="540000" y="1512000"/>
            <a:chExt cx="11109600" cy="4318719"/>
          </a:xfrm>
        </p:grpSpPr>
        <p:grpSp>
          <p:nvGrpSpPr>
            <p:cNvPr id="3" name="Gruppieren 2"/>
            <p:cNvGrpSpPr/>
            <p:nvPr/>
          </p:nvGrpSpPr>
          <p:grpSpPr bwMode="gray">
            <a:xfrm>
              <a:off x="540000" y="1512000"/>
              <a:ext cx="2453110" cy="4308306"/>
              <a:chOff x="540000" y="1512000"/>
              <a:chExt cx="2453110" cy="4308306"/>
            </a:xfrm>
          </p:grpSpPr>
          <p:sp>
            <p:nvSpPr>
              <p:cNvPr id="4" name="Rechteck 3"/>
              <p:cNvSpPr/>
              <p:nvPr/>
            </p:nvSpPr>
            <p:spPr bwMode="gray">
              <a:xfrm>
                <a:off x="558800" y="4430174"/>
                <a:ext cx="2430000" cy="1382272"/>
              </a:xfrm>
              <a:prstGeom prst="rect">
                <a:avLst/>
              </a:prstGeom>
              <a:pattFill prst="wdUpDiag">
                <a:fgClr>
                  <a:schemeClr val="accent6"/>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5" name="Rechteck 4"/>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6" name="Rechteck 5"/>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6"/>
                    </a:solidFill>
                    <a:latin typeface="Bebas Neue" panose="020B0506020202020201" pitchFamily="34" charset="0"/>
                  </a:rPr>
                  <a:t>32%</a:t>
                </a:r>
                <a:endParaRPr lang="en-US" sz="2400" dirty="0">
                  <a:solidFill>
                    <a:schemeClr val="accent6"/>
                  </a:solidFill>
                  <a:latin typeface="Bebas Neue" panose="020B0506020202020201" pitchFamily="34" charset="0"/>
                </a:endParaRPr>
              </a:p>
            </p:txBody>
          </p:sp>
          <p:sp>
            <p:nvSpPr>
              <p:cNvPr id="7" name="Rechteck 6"/>
              <p:cNvSpPr/>
              <p:nvPr/>
            </p:nvSpPr>
            <p:spPr bwMode="gray">
              <a:xfrm>
                <a:off x="558799" y="5210572"/>
                <a:ext cx="2430000" cy="601874"/>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000" dirty="0" smtClean="0">
                    <a:solidFill>
                      <a:schemeClr val="bg1"/>
                    </a:solidFill>
                    <a:latin typeface="Bebas Neue" panose="020B0506020202020201" pitchFamily="34" charset="0"/>
                  </a:rPr>
                  <a:t>INFO TEXT</a:t>
                </a:r>
                <a:endParaRPr lang="en-US" sz="1600" dirty="0">
                  <a:solidFill>
                    <a:schemeClr val="bg1"/>
                  </a:solidFill>
                  <a:latin typeface="Bebas Neue" panose="020B0506020202020201" pitchFamily="34" charset="0"/>
                </a:endParaRPr>
              </a:p>
            </p:txBody>
          </p:sp>
        </p:grpSp>
        <p:grpSp>
          <p:nvGrpSpPr>
            <p:cNvPr id="8" name="Gruppieren 7"/>
            <p:cNvGrpSpPr/>
            <p:nvPr/>
          </p:nvGrpSpPr>
          <p:grpSpPr bwMode="gray">
            <a:xfrm>
              <a:off x="9196490" y="1512000"/>
              <a:ext cx="2453110" cy="4308306"/>
              <a:chOff x="540000" y="1512000"/>
              <a:chExt cx="2453110" cy="4308306"/>
            </a:xfrm>
          </p:grpSpPr>
          <p:sp>
            <p:nvSpPr>
              <p:cNvPr id="9" name="Rechteck 8"/>
              <p:cNvSpPr/>
              <p:nvPr/>
            </p:nvSpPr>
            <p:spPr bwMode="gray">
              <a:xfrm>
                <a:off x="558800" y="3666153"/>
                <a:ext cx="2430000" cy="2146293"/>
              </a:xfrm>
              <a:prstGeom prst="rect">
                <a:avLst/>
              </a:prstGeom>
              <a:pattFill prst="wdUpDiag">
                <a:fgClr>
                  <a:schemeClr val="tx2">
                    <a:lumMod val="60000"/>
                    <a:lumOff val="40000"/>
                  </a:schemeClr>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0" name="Rechteck 9"/>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1" name="Rechteck 10"/>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tx2">
                        <a:lumMod val="60000"/>
                        <a:lumOff val="40000"/>
                      </a:schemeClr>
                    </a:solidFill>
                    <a:latin typeface="Bebas Neue" panose="020B0506020202020201" pitchFamily="34" charset="0"/>
                  </a:rPr>
                  <a:t>50%</a:t>
                </a:r>
                <a:endParaRPr lang="en-US" sz="2400" dirty="0">
                  <a:solidFill>
                    <a:schemeClr val="tx2">
                      <a:lumMod val="60000"/>
                      <a:lumOff val="40000"/>
                    </a:schemeClr>
                  </a:solidFill>
                  <a:latin typeface="Bebas Neue" panose="020B0506020202020201" pitchFamily="34" charset="0"/>
                </a:endParaRPr>
              </a:p>
            </p:txBody>
          </p:sp>
          <p:sp>
            <p:nvSpPr>
              <p:cNvPr id="12" name="Rechteck 11"/>
              <p:cNvSpPr/>
              <p:nvPr/>
            </p:nvSpPr>
            <p:spPr bwMode="gray">
              <a:xfrm>
                <a:off x="558799" y="5210572"/>
                <a:ext cx="2430000" cy="601874"/>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000" dirty="0" smtClean="0">
                    <a:solidFill>
                      <a:schemeClr val="bg1"/>
                    </a:solidFill>
                    <a:latin typeface="Bebas Neue" panose="020B0506020202020201" pitchFamily="34" charset="0"/>
                  </a:rPr>
                  <a:t>INFO TEXT</a:t>
                </a:r>
                <a:endParaRPr lang="en-US" sz="1600" dirty="0">
                  <a:solidFill>
                    <a:schemeClr val="bg1"/>
                  </a:solidFill>
                  <a:latin typeface="Bebas Neue" panose="020B0506020202020201" pitchFamily="34" charset="0"/>
                </a:endParaRPr>
              </a:p>
            </p:txBody>
          </p:sp>
        </p:grpSp>
        <p:grpSp>
          <p:nvGrpSpPr>
            <p:cNvPr id="13" name="Gruppieren 12"/>
            <p:cNvGrpSpPr/>
            <p:nvPr/>
          </p:nvGrpSpPr>
          <p:grpSpPr bwMode="gray">
            <a:xfrm>
              <a:off x="3425497" y="1522413"/>
              <a:ext cx="2453110" cy="4308306"/>
              <a:chOff x="540000" y="1512000"/>
              <a:chExt cx="2453110" cy="4308306"/>
            </a:xfrm>
          </p:grpSpPr>
          <p:sp>
            <p:nvSpPr>
              <p:cNvPr id="14" name="Rechteck 13"/>
              <p:cNvSpPr/>
              <p:nvPr/>
            </p:nvSpPr>
            <p:spPr bwMode="gray">
              <a:xfrm>
                <a:off x="558800" y="3655740"/>
                <a:ext cx="2430000" cy="2156706"/>
              </a:xfrm>
              <a:prstGeom prst="rect">
                <a:avLst/>
              </a:prstGeom>
              <a:pattFill prst="wdUpDiag">
                <a:fgClr>
                  <a:schemeClr val="accent3"/>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5" name="Rechteck 14"/>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16" name="Rechteck 15"/>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3"/>
                    </a:solidFill>
                    <a:latin typeface="Bebas Neue" panose="020B0506020202020201" pitchFamily="34" charset="0"/>
                  </a:rPr>
                  <a:t>49%</a:t>
                </a:r>
                <a:endParaRPr lang="en-US" sz="2400" dirty="0">
                  <a:solidFill>
                    <a:schemeClr val="accent3"/>
                  </a:solidFill>
                  <a:latin typeface="Bebas Neue" panose="020B0506020202020201" pitchFamily="34" charset="0"/>
                </a:endParaRPr>
              </a:p>
            </p:txBody>
          </p:sp>
          <p:sp>
            <p:nvSpPr>
              <p:cNvPr id="17" name="Rechteck 16"/>
              <p:cNvSpPr/>
              <p:nvPr/>
            </p:nvSpPr>
            <p:spPr bwMode="gray">
              <a:xfrm>
                <a:off x="558799" y="5210572"/>
                <a:ext cx="2430000" cy="60187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000" dirty="0" smtClean="0">
                    <a:solidFill>
                      <a:schemeClr val="bg1"/>
                    </a:solidFill>
                    <a:latin typeface="Bebas Neue" panose="020B0506020202020201" pitchFamily="34" charset="0"/>
                  </a:rPr>
                  <a:t>INFO TEXT</a:t>
                </a:r>
                <a:endParaRPr lang="en-US" sz="1600" dirty="0">
                  <a:solidFill>
                    <a:schemeClr val="bg1"/>
                  </a:solidFill>
                  <a:latin typeface="Bebas Neue" panose="020B0506020202020201" pitchFamily="34" charset="0"/>
                </a:endParaRPr>
              </a:p>
            </p:txBody>
          </p:sp>
        </p:grpSp>
        <p:grpSp>
          <p:nvGrpSpPr>
            <p:cNvPr id="18" name="Gruppieren 17"/>
            <p:cNvGrpSpPr/>
            <p:nvPr/>
          </p:nvGrpSpPr>
          <p:grpSpPr bwMode="gray">
            <a:xfrm>
              <a:off x="6310994" y="1522413"/>
              <a:ext cx="2453110" cy="4308306"/>
              <a:chOff x="540000" y="1512000"/>
              <a:chExt cx="2453110" cy="4308306"/>
            </a:xfrm>
          </p:grpSpPr>
          <p:sp>
            <p:nvSpPr>
              <p:cNvPr id="19" name="Rechteck 18"/>
              <p:cNvSpPr/>
              <p:nvPr/>
            </p:nvSpPr>
            <p:spPr bwMode="gray">
              <a:xfrm>
                <a:off x="558800" y="2796199"/>
                <a:ext cx="2430000" cy="3016247"/>
              </a:xfrm>
              <a:prstGeom prst="rect">
                <a:avLst/>
              </a:prstGeom>
              <a:pattFill prst="wdUpDiag">
                <a:fgClr>
                  <a:schemeClr val="accent1"/>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0" name="Rechteck 19"/>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200" dirty="0">
                  <a:solidFill>
                    <a:schemeClr val="tx1"/>
                  </a:solidFill>
                  <a:latin typeface="Calibri Light" panose="020F0302020204030204" pitchFamily="34" charset="0"/>
                </a:endParaRPr>
              </a:p>
            </p:txBody>
          </p:sp>
          <p:sp>
            <p:nvSpPr>
              <p:cNvPr id="21" name="Rechteck 20"/>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5400" dirty="0" smtClean="0">
                    <a:solidFill>
                      <a:schemeClr val="accent1"/>
                    </a:solidFill>
                    <a:latin typeface="Bebas Neue" panose="020B0506020202020201" pitchFamily="34" charset="0"/>
                  </a:rPr>
                  <a:t>70%</a:t>
                </a:r>
                <a:endParaRPr lang="en-US" sz="2400" dirty="0">
                  <a:solidFill>
                    <a:schemeClr val="accent1"/>
                  </a:solidFill>
                  <a:latin typeface="Bebas Neue" panose="020B0506020202020201" pitchFamily="34" charset="0"/>
                </a:endParaRPr>
              </a:p>
            </p:txBody>
          </p:sp>
          <p:sp>
            <p:nvSpPr>
              <p:cNvPr id="22" name="Rechteck 21"/>
              <p:cNvSpPr/>
              <p:nvPr/>
            </p:nvSpPr>
            <p:spPr bwMode="gray">
              <a:xfrm>
                <a:off x="558799" y="5210572"/>
                <a:ext cx="2430000" cy="60187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000" dirty="0" smtClean="0">
                    <a:solidFill>
                      <a:schemeClr val="bg1"/>
                    </a:solidFill>
                    <a:latin typeface="Bebas Neue" panose="020B0506020202020201" pitchFamily="34" charset="0"/>
                  </a:rPr>
                  <a:t>INFO TEXT</a:t>
                </a:r>
                <a:endParaRPr lang="en-US" sz="1600" dirty="0">
                  <a:solidFill>
                    <a:schemeClr val="bg1"/>
                  </a:solidFill>
                  <a:latin typeface="Bebas Neue" panose="020B0506020202020201" pitchFamily="34" charset="0"/>
                </a:endParaRPr>
              </a:p>
            </p:txBody>
          </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26" name="Gruppieren 25"/>
          <p:cNvGrpSpPr/>
          <p:nvPr/>
        </p:nvGrpSpPr>
        <p:grpSpPr>
          <a:xfrm>
            <a:off x="396876" y="2006742"/>
            <a:ext cx="8343900" cy="3068638"/>
            <a:chOff x="540000" y="1737168"/>
            <a:chExt cx="11109600" cy="4085780"/>
          </a:xfrm>
        </p:grpSpPr>
        <p:grpSp>
          <p:nvGrpSpPr>
            <p:cNvPr id="3" name="Gruppieren 2"/>
            <p:cNvGrpSpPr/>
            <p:nvPr/>
          </p:nvGrpSpPr>
          <p:grpSpPr bwMode="gray">
            <a:xfrm>
              <a:off x="540000" y="4035074"/>
              <a:ext cx="7264801" cy="1787874"/>
              <a:chOff x="4384798" y="4035074"/>
              <a:chExt cx="7264801" cy="1787874"/>
            </a:xfrm>
          </p:grpSpPr>
          <p:sp>
            <p:nvSpPr>
              <p:cNvPr id="4" name="Rechteck 3"/>
              <p:cNvSpPr/>
              <p:nvPr/>
            </p:nvSpPr>
            <p:spPr bwMode="gray">
              <a:xfrm>
                <a:off x="8877436" y="4827588"/>
                <a:ext cx="2772163"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text can be 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sp>
            <p:nvSpPr>
              <p:cNvPr id="5" name="Freeform 74"/>
              <p:cNvSpPr>
                <a:spLocks noEditPoints="1"/>
              </p:cNvSpPr>
              <p:nvPr/>
            </p:nvSpPr>
            <p:spPr bwMode="gray">
              <a:xfrm>
                <a:off x="8539724" y="4035074"/>
                <a:ext cx="675423" cy="557564"/>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 name="Rechteck 5"/>
              <p:cNvSpPr/>
              <p:nvPr/>
            </p:nvSpPr>
            <p:spPr bwMode="gray">
              <a:xfrm>
                <a:off x="4384798" y="4827588"/>
                <a:ext cx="4492638" cy="995360"/>
              </a:xfrm>
              <a:prstGeom prst="rect">
                <a:avLst/>
              </a:prstGeom>
              <a:pattFill prst="ltUpDiag">
                <a:fgClr>
                  <a:schemeClr val="tx2"/>
                </a:fgClr>
                <a:bgClr>
                  <a:schemeClr val="tx2">
                    <a:lumMod val="40000"/>
                    <a:lumOff val="60000"/>
                  </a:schemeClr>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200" dirty="0" smtClean="0">
                    <a:latin typeface="Bebas Neue" panose="020B0506020202020201" pitchFamily="34" charset="0"/>
                  </a:rPr>
                  <a:t>50%</a:t>
                </a:r>
              </a:p>
            </p:txBody>
          </p:sp>
        </p:grpSp>
        <p:grpSp>
          <p:nvGrpSpPr>
            <p:cNvPr id="7" name="Gruppieren 6"/>
            <p:cNvGrpSpPr/>
            <p:nvPr/>
          </p:nvGrpSpPr>
          <p:grpSpPr bwMode="gray">
            <a:xfrm>
              <a:off x="4375523" y="1737168"/>
              <a:ext cx="7274077" cy="1805547"/>
              <a:chOff x="549274" y="1737168"/>
              <a:chExt cx="7274077" cy="1805547"/>
            </a:xfrm>
          </p:grpSpPr>
          <p:sp>
            <p:nvSpPr>
              <p:cNvPr id="8" name="Rechteck 7"/>
              <p:cNvSpPr/>
              <p:nvPr/>
            </p:nvSpPr>
            <p:spPr bwMode="gray">
              <a:xfrm>
                <a:off x="5337820" y="2547355"/>
                <a:ext cx="2485531"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grpSp>
            <p:nvGrpSpPr>
              <p:cNvPr id="9" name="Gruppieren 8"/>
              <p:cNvGrpSpPr/>
              <p:nvPr/>
            </p:nvGrpSpPr>
            <p:grpSpPr bwMode="gray">
              <a:xfrm>
                <a:off x="5002237" y="1737168"/>
                <a:ext cx="671166" cy="606142"/>
                <a:chOff x="10183028" y="4112814"/>
                <a:chExt cx="515296" cy="465373"/>
              </a:xfrm>
              <a:solidFill>
                <a:schemeClr val="accent3">
                  <a:lumMod val="60000"/>
                  <a:lumOff val="40000"/>
                </a:schemeClr>
              </a:solidFill>
            </p:grpSpPr>
            <p:sp>
              <p:nvSpPr>
                <p:cNvPr id="11" name="Freeform 1489"/>
                <p:cNvSpPr>
                  <a:spLocks noEditPoints="1"/>
                </p:cNvSpPr>
                <p:nvPr/>
              </p:nvSpPr>
              <p:spPr bwMode="gray">
                <a:xfrm>
                  <a:off x="10183028" y="4112814"/>
                  <a:ext cx="515296" cy="465373"/>
                </a:xfrm>
                <a:custGeom>
                  <a:avLst/>
                  <a:gdLst>
                    <a:gd name="T0" fmla="*/ 16 w 487"/>
                    <a:gd name="T1" fmla="*/ 436 h 436"/>
                    <a:gd name="T2" fmla="*/ 35 w 487"/>
                    <a:gd name="T3" fmla="*/ 392 h 436"/>
                    <a:gd name="T4" fmla="*/ 54 w 487"/>
                    <a:gd name="T5" fmla="*/ 319 h 436"/>
                    <a:gd name="T6" fmla="*/ 50 w 487"/>
                    <a:gd name="T7" fmla="*/ 307 h 436"/>
                    <a:gd name="T8" fmla="*/ 57 w 487"/>
                    <a:gd name="T9" fmla="*/ 89 h 436"/>
                    <a:gd name="T10" fmla="*/ 184 w 487"/>
                    <a:gd name="T11" fmla="*/ 14 h 436"/>
                    <a:gd name="T12" fmla="*/ 353 w 487"/>
                    <a:gd name="T13" fmla="*/ 28 h 436"/>
                    <a:gd name="T14" fmla="*/ 466 w 487"/>
                    <a:gd name="T15" fmla="*/ 138 h 436"/>
                    <a:gd name="T16" fmla="*/ 455 w 487"/>
                    <a:gd name="T17" fmla="*/ 289 h 436"/>
                    <a:gd name="T18" fmla="*/ 331 w 487"/>
                    <a:gd name="T19" fmla="*/ 384 h 436"/>
                    <a:gd name="T20" fmla="*/ 174 w 487"/>
                    <a:gd name="T21" fmla="*/ 388 h 436"/>
                    <a:gd name="T22" fmla="*/ 167 w 487"/>
                    <a:gd name="T23" fmla="*/ 389 h 436"/>
                    <a:gd name="T24" fmla="*/ 98 w 487"/>
                    <a:gd name="T25" fmla="*/ 416 h 436"/>
                    <a:gd name="T26" fmla="*/ 21 w 487"/>
                    <a:gd name="T27" fmla="*/ 436 h 436"/>
                    <a:gd name="T28" fmla="*/ 16 w 487"/>
                    <a:gd name="T29" fmla="*/ 436 h 436"/>
                    <a:gd name="T30" fmla="*/ 88 w 487"/>
                    <a:gd name="T31" fmla="*/ 375 h 436"/>
                    <a:gd name="T32" fmla="*/ 91 w 487"/>
                    <a:gd name="T33" fmla="*/ 374 h 436"/>
                    <a:gd name="T34" fmla="*/ 162 w 487"/>
                    <a:gd name="T35" fmla="*/ 344 h 436"/>
                    <a:gd name="T36" fmla="*/ 175 w 487"/>
                    <a:gd name="T37" fmla="*/ 341 h 436"/>
                    <a:gd name="T38" fmla="*/ 288 w 487"/>
                    <a:gd name="T39" fmla="*/ 348 h 436"/>
                    <a:gd name="T40" fmla="*/ 394 w 487"/>
                    <a:gd name="T41" fmla="*/ 295 h 436"/>
                    <a:gd name="T42" fmla="*/ 434 w 487"/>
                    <a:gd name="T43" fmla="*/ 208 h 436"/>
                    <a:gd name="T44" fmla="*/ 390 w 487"/>
                    <a:gd name="T45" fmla="*/ 106 h 436"/>
                    <a:gd name="T46" fmla="*/ 265 w 487"/>
                    <a:gd name="T47" fmla="*/ 52 h 436"/>
                    <a:gd name="T48" fmla="*/ 160 w 487"/>
                    <a:gd name="T49" fmla="*/ 69 h 436"/>
                    <a:gd name="T50" fmla="*/ 70 w 487"/>
                    <a:gd name="T51" fmla="*/ 153 h 436"/>
                    <a:gd name="T52" fmla="*/ 69 w 487"/>
                    <a:gd name="T53" fmla="*/ 250 h 436"/>
                    <a:gd name="T54" fmla="*/ 101 w 487"/>
                    <a:gd name="T55" fmla="*/ 296 h 436"/>
                    <a:gd name="T56" fmla="*/ 104 w 487"/>
                    <a:gd name="T57" fmla="*/ 306 h 436"/>
                    <a:gd name="T58" fmla="*/ 100 w 487"/>
                    <a:gd name="T59" fmla="*/ 327 h 436"/>
                    <a:gd name="T60" fmla="*/ 88 w 487"/>
                    <a:gd name="T61" fmla="*/ 37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436">
                      <a:moveTo>
                        <a:pt x="16" y="436"/>
                      </a:moveTo>
                      <a:cubicBezTo>
                        <a:pt x="23" y="421"/>
                        <a:pt x="29" y="407"/>
                        <a:pt x="35" y="392"/>
                      </a:cubicBezTo>
                      <a:cubicBezTo>
                        <a:pt x="44" y="369"/>
                        <a:pt x="52" y="345"/>
                        <a:pt x="54" y="319"/>
                      </a:cubicBezTo>
                      <a:cubicBezTo>
                        <a:pt x="54" y="315"/>
                        <a:pt x="53" y="311"/>
                        <a:pt x="50" y="307"/>
                      </a:cubicBezTo>
                      <a:cubicBezTo>
                        <a:pt x="0" y="240"/>
                        <a:pt x="2" y="152"/>
                        <a:pt x="57" y="89"/>
                      </a:cubicBezTo>
                      <a:cubicBezTo>
                        <a:pt x="91" y="49"/>
                        <a:pt x="134" y="26"/>
                        <a:pt x="184" y="14"/>
                      </a:cubicBezTo>
                      <a:cubicBezTo>
                        <a:pt x="242" y="0"/>
                        <a:pt x="299" y="5"/>
                        <a:pt x="353" y="28"/>
                      </a:cubicBezTo>
                      <a:cubicBezTo>
                        <a:pt x="404" y="51"/>
                        <a:pt x="445" y="85"/>
                        <a:pt x="466" y="138"/>
                      </a:cubicBezTo>
                      <a:cubicBezTo>
                        <a:pt x="487" y="190"/>
                        <a:pt x="483" y="241"/>
                        <a:pt x="455" y="289"/>
                      </a:cubicBezTo>
                      <a:cubicBezTo>
                        <a:pt x="427" y="337"/>
                        <a:pt x="384" y="367"/>
                        <a:pt x="331" y="384"/>
                      </a:cubicBezTo>
                      <a:cubicBezTo>
                        <a:pt x="279" y="401"/>
                        <a:pt x="227" y="400"/>
                        <a:pt x="174" y="388"/>
                      </a:cubicBezTo>
                      <a:cubicBezTo>
                        <a:pt x="172" y="388"/>
                        <a:pt x="169" y="388"/>
                        <a:pt x="167" y="389"/>
                      </a:cubicBezTo>
                      <a:cubicBezTo>
                        <a:pt x="145" y="401"/>
                        <a:pt x="122" y="409"/>
                        <a:pt x="98" y="416"/>
                      </a:cubicBezTo>
                      <a:cubicBezTo>
                        <a:pt x="73" y="423"/>
                        <a:pt x="47" y="429"/>
                        <a:pt x="21" y="436"/>
                      </a:cubicBezTo>
                      <a:cubicBezTo>
                        <a:pt x="20" y="436"/>
                        <a:pt x="18" y="436"/>
                        <a:pt x="16" y="436"/>
                      </a:cubicBezTo>
                      <a:close/>
                      <a:moveTo>
                        <a:pt x="88" y="375"/>
                      </a:moveTo>
                      <a:cubicBezTo>
                        <a:pt x="89" y="375"/>
                        <a:pt x="90" y="375"/>
                        <a:pt x="91" y="374"/>
                      </a:cubicBezTo>
                      <a:cubicBezTo>
                        <a:pt x="115" y="367"/>
                        <a:pt x="139" y="357"/>
                        <a:pt x="162" y="344"/>
                      </a:cubicBezTo>
                      <a:cubicBezTo>
                        <a:pt x="166" y="341"/>
                        <a:pt x="170" y="340"/>
                        <a:pt x="175" y="341"/>
                      </a:cubicBezTo>
                      <a:cubicBezTo>
                        <a:pt x="212" y="351"/>
                        <a:pt x="250" y="354"/>
                        <a:pt x="288" y="348"/>
                      </a:cubicBezTo>
                      <a:cubicBezTo>
                        <a:pt x="329" y="341"/>
                        <a:pt x="365" y="325"/>
                        <a:pt x="394" y="295"/>
                      </a:cubicBezTo>
                      <a:cubicBezTo>
                        <a:pt x="418" y="270"/>
                        <a:pt x="432" y="242"/>
                        <a:pt x="434" y="208"/>
                      </a:cubicBezTo>
                      <a:cubicBezTo>
                        <a:pt x="436" y="167"/>
                        <a:pt x="419" y="133"/>
                        <a:pt x="390" y="106"/>
                      </a:cubicBezTo>
                      <a:cubicBezTo>
                        <a:pt x="355" y="72"/>
                        <a:pt x="312" y="56"/>
                        <a:pt x="265" y="52"/>
                      </a:cubicBezTo>
                      <a:cubicBezTo>
                        <a:pt x="229" y="50"/>
                        <a:pt x="194" y="54"/>
                        <a:pt x="160" y="69"/>
                      </a:cubicBezTo>
                      <a:cubicBezTo>
                        <a:pt x="120" y="86"/>
                        <a:pt x="88" y="112"/>
                        <a:pt x="70" y="153"/>
                      </a:cubicBezTo>
                      <a:cubicBezTo>
                        <a:pt x="56" y="185"/>
                        <a:pt x="56" y="218"/>
                        <a:pt x="69" y="250"/>
                      </a:cubicBezTo>
                      <a:cubicBezTo>
                        <a:pt x="76" y="268"/>
                        <a:pt x="88" y="283"/>
                        <a:pt x="101" y="296"/>
                      </a:cubicBezTo>
                      <a:cubicBezTo>
                        <a:pt x="104" y="299"/>
                        <a:pt x="105" y="302"/>
                        <a:pt x="104" y="306"/>
                      </a:cubicBezTo>
                      <a:cubicBezTo>
                        <a:pt x="103" y="313"/>
                        <a:pt x="102" y="320"/>
                        <a:pt x="100" y="327"/>
                      </a:cubicBezTo>
                      <a:cubicBezTo>
                        <a:pt x="96" y="343"/>
                        <a:pt x="92" y="359"/>
                        <a:pt x="88" y="3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 name="Freeform 1491"/>
                <p:cNvSpPr>
                  <a:spLocks/>
                </p:cNvSpPr>
                <p:nvPr/>
              </p:nvSpPr>
              <p:spPr bwMode="gray">
                <a:xfrm>
                  <a:off x="10420628" y="4305846"/>
                  <a:ext cx="57915" cy="127192"/>
                </a:xfrm>
                <a:custGeom>
                  <a:avLst/>
                  <a:gdLst>
                    <a:gd name="T0" fmla="*/ 0 w 55"/>
                    <a:gd name="T1" fmla="*/ 118 h 118"/>
                    <a:gd name="T2" fmla="*/ 0 w 55"/>
                    <a:gd name="T3" fmla="*/ 0 h 118"/>
                    <a:gd name="T4" fmla="*/ 55 w 55"/>
                    <a:gd name="T5" fmla="*/ 0 h 118"/>
                    <a:gd name="T6" fmla="*/ 55 w 55"/>
                    <a:gd name="T7" fmla="*/ 118 h 118"/>
                    <a:gd name="T8" fmla="*/ 0 w 55"/>
                    <a:gd name="T9" fmla="*/ 118 h 118"/>
                  </a:gdLst>
                  <a:ahLst/>
                  <a:cxnLst>
                    <a:cxn ang="0">
                      <a:pos x="T0" y="T1"/>
                    </a:cxn>
                    <a:cxn ang="0">
                      <a:pos x="T2" y="T3"/>
                    </a:cxn>
                    <a:cxn ang="0">
                      <a:pos x="T4" y="T5"/>
                    </a:cxn>
                    <a:cxn ang="0">
                      <a:pos x="T6" y="T7"/>
                    </a:cxn>
                    <a:cxn ang="0">
                      <a:pos x="T8" y="T9"/>
                    </a:cxn>
                  </a:cxnLst>
                  <a:rect l="0" t="0" r="r" b="b"/>
                  <a:pathLst>
                    <a:path w="55" h="118">
                      <a:moveTo>
                        <a:pt x="0" y="118"/>
                      </a:moveTo>
                      <a:cubicBezTo>
                        <a:pt x="0" y="78"/>
                        <a:pt x="0" y="39"/>
                        <a:pt x="0" y="0"/>
                      </a:cubicBezTo>
                      <a:cubicBezTo>
                        <a:pt x="18" y="0"/>
                        <a:pt x="36" y="0"/>
                        <a:pt x="55" y="0"/>
                      </a:cubicBezTo>
                      <a:cubicBezTo>
                        <a:pt x="55" y="39"/>
                        <a:pt x="55" y="78"/>
                        <a:pt x="55" y="118"/>
                      </a:cubicBezTo>
                      <a:cubicBezTo>
                        <a:pt x="36" y="118"/>
                        <a:pt x="18" y="118"/>
                        <a:pt x="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1492"/>
                <p:cNvSpPr>
                  <a:spLocks/>
                </p:cNvSpPr>
                <p:nvPr/>
              </p:nvSpPr>
              <p:spPr bwMode="gray">
                <a:xfrm>
                  <a:off x="10417658" y="4213071"/>
                  <a:ext cx="63855" cy="64344"/>
                </a:xfrm>
                <a:custGeom>
                  <a:avLst/>
                  <a:gdLst>
                    <a:gd name="T0" fmla="*/ 30 w 61"/>
                    <a:gd name="T1" fmla="*/ 60 h 60"/>
                    <a:gd name="T2" fmla="*/ 0 w 61"/>
                    <a:gd name="T3" fmla="*/ 30 h 60"/>
                    <a:gd name="T4" fmla="*/ 30 w 61"/>
                    <a:gd name="T5" fmla="*/ 0 h 60"/>
                    <a:gd name="T6" fmla="*/ 6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13" y="60"/>
                        <a:pt x="0" y="46"/>
                        <a:pt x="0" y="30"/>
                      </a:cubicBezTo>
                      <a:cubicBezTo>
                        <a:pt x="1" y="13"/>
                        <a:pt x="14" y="0"/>
                        <a:pt x="30" y="0"/>
                      </a:cubicBezTo>
                      <a:cubicBezTo>
                        <a:pt x="47" y="0"/>
                        <a:pt x="61" y="14"/>
                        <a:pt x="60" y="30"/>
                      </a:cubicBezTo>
                      <a:cubicBezTo>
                        <a:pt x="60" y="47"/>
                        <a:pt x="47"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10" name="Rechteck 9"/>
              <p:cNvSpPr/>
              <p:nvPr/>
            </p:nvSpPr>
            <p:spPr bwMode="gray">
              <a:xfrm>
                <a:off x="549274" y="2547355"/>
                <a:ext cx="4788546" cy="995360"/>
              </a:xfrm>
              <a:prstGeom prst="rect">
                <a:avLst/>
              </a:prstGeom>
              <a:pattFill prst="ltUpDiag">
                <a:fgClr>
                  <a:schemeClr val="accent3">
                    <a:lumMod val="60000"/>
                    <a:lumOff val="40000"/>
                  </a:schemeClr>
                </a:fgClr>
                <a:bgClr>
                  <a:schemeClr val="accent3"/>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3200" dirty="0" smtClean="0">
                    <a:solidFill>
                      <a:schemeClr val="lt1"/>
                    </a:solidFill>
                    <a:latin typeface="Bebas Neue" panose="020B0506020202020201" pitchFamily="34" charset="0"/>
                  </a:rPr>
                  <a:t>20%</a:t>
                </a:r>
                <a:endParaRPr lang="en-US" sz="3200" dirty="0">
                  <a:solidFill>
                    <a:schemeClr val="lt1"/>
                  </a:solidFill>
                  <a:latin typeface="Bebas Neue" panose="020B0506020202020201" pitchFamily="34" charset="0"/>
                </a:endParaRPr>
              </a:p>
            </p:txBody>
          </p:sp>
        </p:grpSp>
        <p:grpSp>
          <p:nvGrpSpPr>
            <p:cNvPr id="14" name="Gruppieren 13"/>
            <p:cNvGrpSpPr/>
            <p:nvPr/>
          </p:nvGrpSpPr>
          <p:grpSpPr bwMode="gray">
            <a:xfrm>
              <a:off x="540000" y="1791276"/>
              <a:ext cx="3420001" cy="1751439"/>
              <a:chOff x="8238874" y="1791276"/>
              <a:chExt cx="3420001" cy="1751439"/>
            </a:xfrm>
          </p:grpSpPr>
          <p:sp>
            <p:nvSpPr>
              <p:cNvPr id="15" name="Rechteck 14"/>
              <p:cNvSpPr/>
              <p:nvPr/>
            </p:nvSpPr>
            <p:spPr bwMode="gray">
              <a:xfrm>
                <a:off x="10766341" y="2547355"/>
                <a:ext cx="892534"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400" dirty="0" smtClean="0">
                    <a:solidFill>
                      <a:schemeClr val="tx1"/>
                    </a:solidFill>
                  </a:rPr>
                  <a:t>Info </a:t>
                </a:r>
                <a:br>
                  <a:rPr lang="en-US" sz="1400" dirty="0" smtClean="0">
                    <a:solidFill>
                      <a:schemeClr val="tx1"/>
                    </a:solidFill>
                  </a:rPr>
                </a:br>
                <a:r>
                  <a:rPr lang="en-US" sz="1400" dirty="0" smtClean="0">
                    <a:solidFill>
                      <a:schemeClr val="tx1"/>
                    </a:solidFill>
                  </a:rPr>
                  <a:t>text</a:t>
                </a:r>
                <a:endParaRPr lang="en-US" sz="1400" dirty="0">
                  <a:solidFill>
                    <a:schemeClr val="tx1"/>
                  </a:solidFill>
                </a:endParaRPr>
              </a:p>
            </p:txBody>
          </p:sp>
          <p:grpSp>
            <p:nvGrpSpPr>
              <p:cNvPr id="16" name="METRO ICON - calendar check"/>
              <p:cNvGrpSpPr>
                <a:grpSpLocks noChangeAspect="1"/>
              </p:cNvGrpSpPr>
              <p:nvPr/>
            </p:nvGrpSpPr>
            <p:grpSpPr bwMode="gray">
              <a:xfrm>
                <a:off x="10491394" y="1791276"/>
                <a:ext cx="567148" cy="544868"/>
                <a:chOff x="11016877" y="5260371"/>
                <a:chExt cx="521996" cy="513072"/>
              </a:xfrm>
              <a:solidFill>
                <a:schemeClr val="accent6"/>
              </a:solidFill>
            </p:grpSpPr>
            <p:sp>
              <p:nvSpPr>
                <p:cNvPr id="18"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9"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0"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1"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17" name="Rechteck 16"/>
              <p:cNvSpPr/>
              <p:nvPr/>
            </p:nvSpPr>
            <p:spPr bwMode="gray">
              <a:xfrm>
                <a:off x="8238874" y="2547354"/>
                <a:ext cx="2527467" cy="995360"/>
              </a:xfrm>
              <a:prstGeom prst="rect">
                <a:avLst/>
              </a:prstGeom>
              <a:pattFill prst="ltUpDiag">
                <a:fgClr>
                  <a:schemeClr val="accent6">
                    <a:lumMod val="60000"/>
                    <a:lumOff val="40000"/>
                  </a:schemeClr>
                </a:fgClr>
                <a:bgClr>
                  <a:schemeClr val="accent6"/>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3200" dirty="0" smtClean="0">
                    <a:solidFill>
                      <a:schemeClr val="lt1"/>
                    </a:solidFill>
                    <a:latin typeface="Bebas Neue" panose="020B0506020202020201" pitchFamily="34" charset="0"/>
                  </a:rPr>
                  <a:t>80%</a:t>
                </a:r>
                <a:endParaRPr lang="en-US" sz="3200" dirty="0">
                  <a:solidFill>
                    <a:schemeClr val="lt1"/>
                  </a:solidFill>
                  <a:latin typeface="Bebas Neue" panose="020B0506020202020201" pitchFamily="34" charset="0"/>
                </a:endParaRPr>
              </a:p>
            </p:txBody>
          </p:sp>
        </p:grpSp>
        <p:grpSp>
          <p:nvGrpSpPr>
            <p:cNvPr id="22" name="Gruppieren 21"/>
            <p:cNvGrpSpPr/>
            <p:nvPr/>
          </p:nvGrpSpPr>
          <p:grpSpPr bwMode="gray">
            <a:xfrm>
              <a:off x="8220325" y="3978718"/>
              <a:ext cx="3429275" cy="1844230"/>
              <a:chOff x="540000" y="3978718"/>
              <a:chExt cx="3429275" cy="1844230"/>
            </a:xfrm>
          </p:grpSpPr>
          <p:sp>
            <p:nvSpPr>
              <p:cNvPr id="23" name="Rechteck 22"/>
              <p:cNvSpPr/>
              <p:nvPr/>
            </p:nvSpPr>
            <p:spPr bwMode="gray">
              <a:xfrm>
                <a:off x="1695451" y="4827588"/>
                <a:ext cx="2273824"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sp>
            <p:nvSpPr>
              <p:cNvPr id="24" name="METRO ICON - paper airplane"/>
              <p:cNvSpPr>
                <a:spLocks noChangeAspect="1" noEditPoints="1"/>
              </p:cNvSpPr>
              <p:nvPr/>
            </p:nvSpPr>
            <p:spPr bwMode="gray">
              <a:xfrm>
                <a:off x="1320548" y="3978718"/>
                <a:ext cx="749804" cy="613920"/>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5" name="Rechteck 24"/>
              <p:cNvSpPr/>
              <p:nvPr/>
            </p:nvSpPr>
            <p:spPr bwMode="gray">
              <a:xfrm>
                <a:off x="540000" y="4827588"/>
                <a:ext cx="1155450" cy="995360"/>
              </a:xfrm>
              <a:prstGeom prst="rect">
                <a:avLst/>
              </a:prstGeom>
              <a:pattFill prst="ltUpDiag">
                <a:fgClr>
                  <a:schemeClr val="accent1">
                    <a:lumMod val="60000"/>
                    <a:lumOff val="40000"/>
                  </a:schemeClr>
                </a:fgClr>
                <a:bgClr>
                  <a:schemeClr val="accent1">
                    <a:lumMod val="40000"/>
                    <a:lumOff val="60000"/>
                  </a:schemeClr>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3200" dirty="0" smtClean="0">
                    <a:solidFill>
                      <a:schemeClr val="lt1"/>
                    </a:solidFill>
                    <a:latin typeface="Bebas Neue" panose="020B0506020202020201" pitchFamily="34" charset="0"/>
                  </a:rPr>
                  <a:t>25%</a:t>
                </a:r>
                <a:endParaRPr lang="en-US" sz="3200" dirty="0">
                  <a:solidFill>
                    <a:schemeClr val="lt1"/>
                  </a:solidFill>
                  <a:latin typeface="Bebas Neue" panose="020B0506020202020201" pitchFamily="34" charset="0"/>
                </a:endParaRPr>
              </a:p>
            </p:txBody>
          </p:sp>
        </p:grpSp>
      </p:grpSp>
      <p:pic>
        <p:nvPicPr>
          <p:cNvPr id="27"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27" name="Gruppieren 26"/>
          <p:cNvGrpSpPr/>
          <p:nvPr/>
        </p:nvGrpSpPr>
        <p:grpSpPr>
          <a:xfrm>
            <a:off x="396876" y="1998727"/>
            <a:ext cx="8351124" cy="3076653"/>
            <a:chOff x="535194" y="1724953"/>
            <a:chExt cx="11123406" cy="4097995"/>
          </a:xfrm>
        </p:grpSpPr>
        <p:grpSp>
          <p:nvGrpSpPr>
            <p:cNvPr id="28" name="Gruppieren 27"/>
            <p:cNvGrpSpPr/>
            <p:nvPr/>
          </p:nvGrpSpPr>
          <p:grpSpPr bwMode="gray">
            <a:xfrm>
              <a:off x="7401464" y="1724953"/>
              <a:ext cx="4248136" cy="1816376"/>
              <a:chOff x="7401464" y="1724953"/>
              <a:chExt cx="4248136" cy="1816376"/>
            </a:xfrm>
          </p:grpSpPr>
          <p:grpSp>
            <p:nvGrpSpPr>
              <p:cNvPr id="40" name="Gruppieren 39"/>
              <p:cNvGrpSpPr/>
              <p:nvPr/>
            </p:nvGrpSpPr>
            <p:grpSpPr bwMode="gray">
              <a:xfrm>
                <a:off x="9377651" y="1724953"/>
                <a:ext cx="792153" cy="603363"/>
                <a:chOff x="1071314" y="1348686"/>
                <a:chExt cx="1099732" cy="837638"/>
              </a:xfrm>
              <a:solidFill>
                <a:schemeClr val="accent3"/>
              </a:solidFill>
            </p:grpSpPr>
            <p:sp>
              <p:nvSpPr>
                <p:cNvPr id="43" name="Freeform 1417"/>
                <p:cNvSpPr>
                  <a:spLocks noEditPoints="1"/>
                </p:cNvSpPr>
                <p:nvPr/>
              </p:nvSpPr>
              <p:spPr bwMode="gray">
                <a:xfrm>
                  <a:off x="1071314" y="1966100"/>
                  <a:ext cx="1099732" cy="220224"/>
                </a:xfrm>
                <a:custGeom>
                  <a:avLst/>
                  <a:gdLst>
                    <a:gd name="T0" fmla="*/ 395 w 395"/>
                    <a:gd name="T1" fmla="*/ 79 h 79"/>
                    <a:gd name="T2" fmla="*/ 0 w 395"/>
                    <a:gd name="T3" fmla="*/ 79 h 79"/>
                    <a:gd name="T4" fmla="*/ 2 w 395"/>
                    <a:gd name="T5" fmla="*/ 75 h 79"/>
                    <a:gd name="T6" fmla="*/ 42 w 395"/>
                    <a:gd name="T7" fmla="*/ 4 h 79"/>
                    <a:gd name="T8" fmla="*/ 49 w 395"/>
                    <a:gd name="T9" fmla="*/ 0 h 79"/>
                    <a:gd name="T10" fmla="*/ 346 w 395"/>
                    <a:gd name="T11" fmla="*/ 0 h 79"/>
                    <a:gd name="T12" fmla="*/ 351 w 395"/>
                    <a:gd name="T13" fmla="*/ 3 h 79"/>
                    <a:gd name="T14" fmla="*/ 394 w 395"/>
                    <a:gd name="T15" fmla="*/ 77 h 79"/>
                    <a:gd name="T16" fmla="*/ 395 w 395"/>
                    <a:gd name="T17" fmla="*/ 79 h 79"/>
                    <a:gd name="T18" fmla="*/ 161 w 395"/>
                    <a:gd name="T19" fmla="*/ 62 h 79"/>
                    <a:gd name="T20" fmla="*/ 234 w 395"/>
                    <a:gd name="T21" fmla="*/ 62 h 79"/>
                    <a:gd name="T22" fmla="*/ 227 w 395"/>
                    <a:gd name="T23" fmla="*/ 42 h 79"/>
                    <a:gd name="T24" fmla="*/ 224 w 395"/>
                    <a:gd name="T25" fmla="*/ 40 h 79"/>
                    <a:gd name="T26" fmla="*/ 171 w 395"/>
                    <a:gd name="T27" fmla="*/ 40 h 79"/>
                    <a:gd name="T28" fmla="*/ 168 w 395"/>
                    <a:gd name="T29" fmla="*/ 42 h 79"/>
                    <a:gd name="T30" fmla="*/ 161 w 395"/>
                    <a:gd name="T31"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5" h="79">
                      <a:moveTo>
                        <a:pt x="395" y="79"/>
                      </a:moveTo>
                      <a:cubicBezTo>
                        <a:pt x="263" y="79"/>
                        <a:pt x="132" y="79"/>
                        <a:pt x="0" y="79"/>
                      </a:cubicBezTo>
                      <a:cubicBezTo>
                        <a:pt x="0" y="78"/>
                        <a:pt x="1" y="76"/>
                        <a:pt x="2" y="75"/>
                      </a:cubicBezTo>
                      <a:cubicBezTo>
                        <a:pt x="15" y="51"/>
                        <a:pt x="29" y="28"/>
                        <a:pt x="42" y="4"/>
                      </a:cubicBezTo>
                      <a:cubicBezTo>
                        <a:pt x="44" y="1"/>
                        <a:pt x="46" y="0"/>
                        <a:pt x="49" y="0"/>
                      </a:cubicBezTo>
                      <a:cubicBezTo>
                        <a:pt x="148" y="0"/>
                        <a:pt x="247" y="0"/>
                        <a:pt x="346" y="0"/>
                      </a:cubicBezTo>
                      <a:cubicBezTo>
                        <a:pt x="348" y="0"/>
                        <a:pt x="351" y="1"/>
                        <a:pt x="351" y="3"/>
                      </a:cubicBezTo>
                      <a:cubicBezTo>
                        <a:pt x="366" y="28"/>
                        <a:pt x="380" y="52"/>
                        <a:pt x="394" y="77"/>
                      </a:cubicBezTo>
                      <a:cubicBezTo>
                        <a:pt x="395" y="78"/>
                        <a:pt x="395" y="78"/>
                        <a:pt x="395" y="79"/>
                      </a:cubicBezTo>
                      <a:close/>
                      <a:moveTo>
                        <a:pt x="161" y="62"/>
                      </a:moveTo>
                      <a:cubicBezTo>
                        <a:pt x="186" y="62"/>
                        <a:pt x="209" y="62"/>
                        <a:pt x="234" y="62"/>
                      </a:cubicBezTo>
                      <a:cubicBezTo>
                        <a:pt x="232" y="55"/>
                        <a:pt x="230" y="49"/>
                        <a:pt x="227" y="42"/>
                      </a:cubicBezTo>
                      <a:cubicBezTo>
                        <a:pt x="227" y="41"/>
                        <a:pt x="225" y="40"/>
                        <a:pt x="224" y="40"/>
                      </a:cubicBezTo>
                      <a:cubicBezTo>
                        <a:pt x="206" y="40"/>
                        <a:pt x="189" y="40"/>
                        <a:pt x="171" y="40"/>
                      </a:cubicBezTo>
                      <a:cubicBezTo>
                        <a:pt x="170" y="40"/>
                        <a:pt x="168" y="41"/>
                        <a:pt x="168" y="42"/>
                      </a:cubicBezTo>
                      <a:cubicBezTo>
                        <a:pt x="165" y="49"/>
                        <a:pt x="163" y="55"/>
                        <a:pt x="161" y="6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4" name="Freeform 1418"/>
                <p:cNvSpPr>
                  <a:spLocks noEditPoints="1"/>
                </p:cNvSpPr>
                <p:nvPr/>
              </p:nvSpPr>
              <p:spPr bwMode="gray">
                <a:xfrm>
                  <a:off x="1196106" y="1348686"/>
                  <a:ext cx="846249" cy="574157"/>
                </a:xfrm>
                <a:custGeom>
                  <a:avLst/>
                  <a:gdLst>
                    <a:gd name="T0" fmla="*/ 0 w 305"/>
                    <a:gd name="T1" fmla="*/ 205 h 205"/>
                    <a:gd name="T2" fmla="*/ 0 w 305"/>
                    <a:gd name="T3" fmla="*/ 0 h 205"/>
                    <a:gd name="T4" fmla="*/ 305 w 305"/>
                    <a:gd name="T5" fmla="*/ 0 h 205"/>
                    <a:gd name="T6" fmla="*/ 305 w 305"/>
                    <a:gd name="T7" fmla="*/ 205 h 205"/>
                    <a:gd name="T8" fmla="*/ 0 w 305"/>
                    <a:gd name="T9" fmla="*/ 205 h 205"/>
                    <a:gd name="T10" fmla="*/ 279 w 305"/>
                    <a:gd name="T11" fmla="*/ 26 h 205"/>
                    <a:gd name="T12" fmla="*/ 26 w 305"/>
                    <a:gd name="T13" fmla="*/ 26 h 205"/>
                    <a:gd name="T14" fmla="*/ 26 w 305"/>
                    <a:gd name="T15" fmla="*/ 179 h 205"/>
                    <a:gd name="T16" fmla="*/ 279 w 305"/>
                    <a:gd name="T17" fmla="*/ 179 h 205"/>
                    <a:gd name="T18" fmla="*/ 279 w 305"/>
                    <a:gd name="T19"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05">
                      <a:moveTo>
                        <a:pt x="0" y="205"/>
                      </a:moveTo>
                      <a:cubicBezTo>
                        <a:pt x="0" y="137"/>
                        <a:pt x="0" y="69"/>
                        <a:pt x="0" y="0"/>
                      </a:cubicBezTo>
                      <a:cubicBezTo>
                        <a:pt x="101" y="0"/>
                        <a:pt x="203" y="0"/>
                        <a:pt x="305" y="0"/>
                      </a:cubicBezTo>
                      <a:cubicBezTo>
                        <a:pt x="305" y="68"/>
                        <a:pt x="305" y="137"/>
                        <a:pt x="305" y="205"/>
                      </a:cubicBezTo>
                      <a:cubicBezTo>
                        <a:pt x="203" y="205"/>
                        <a:pt x="102" y="205"/>
                        <a:pt x="0" y="205"/>
                      </a:cubicBezTo>
                      <a:close/>
                      <a:moveTo>
                        <a:pt x="279" y="26"/>
                      </a:moveTo>
                      <a:cubicBezTo>
                        <a:pt x="194" y="26"/>
                        <a:pt x="110" y="26"/>
                        <a:pt x="26" y="26"/>
                      </a:cubicBezTo>
                      <a:cubicBezTo>
                        <a:pt x="26" y="77"/>
                        <a:pt x="26" y="128"/>
                        <a:pt x="26" y="179"/>
                      </a:cubicBezTo>
                      <a:cubicBezTo>
                        <a:pt x="110" y="179"/>
                        <a:pt x="195" y="179"/>
                        <a:pt x="279" y="179"/>
                      </a:cubicBezTo>
                      <a:cubicBezTo>
                        <a:pt x="279" y="128"/>
                        <a:pt x="279" y="77"/>
                        <a:pt x="279"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45" name="Pfeil nach oben 44"/>
                <p:cNvSpPr/>
                <p:nvPr/>
              </p:nvSpPr>
              <p:spPr bwMode="gray">
                <a:xfrm>
                  <a:off x="1464809" y="1488927"/>
                  <a:ext cx="301221" cy="281710"/>
                </a:xfrm>
                <a:prstGeom prst="upArrow">
                  <a:avLst/>
                </a:prstGeom>
                <a:grpFill/>
                <a:ln>
                  <a:noFill/>
                </a:ln>
              </p:spPr>
              <p:txBody>
                <a:bodyPr vert="horz" wrap="square" lIns="91440" tIns="45720" rIns="91440" bIns="45720" numCol="1" anchor="t" anchorCtr="0" compatLnSpc="1">
                  <a:prstTxWarp prst="textNoShape">
                    <a:avLst/>
                  </a:prstTxWarp>
                </a:bodyPr>
                <a:lstStyle/>
                <a:p>
                  <a:endParaRPr lang="en-US" sz="1400" dirty="0">
                    <a:solidFill>
                      <a:schemeClr val="tx1"/>
                    </a:solidFill>
                  </a:endParaRPr>
                </a:p>
              </p:txBody>
            </p:sp>
          </p:grpSp>
          <p:sp>
            <p:nvSpPr>
              <p:cNvPr id="41" name="Rechteck 40"/>
              <p:cNvSpPr/>
              <p:nvPr/>
            </p:nvSpPr>
            <p:spPr bwMode="gray">
              <a:xfrm>
                <a:off x="9773728" y="2545969"/>
                <a:ext cx="1875872"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is a placeholder text. </a:t>
                </a:r>
                <a:endParaRPr lang="en-US" sz="1400" dirty="0">
                  <a:solidFill>
                    <a:schemeClr val="tx1"/>
                  </a:solidFill>
                </a:endParaRPr>
              </a:p>
            </p:txBody>
          </p:sp>
          <p:sp>
            <p:nvSpPr>
              <p:cNvPr id="42" name="Rechteck 41"/>
              <p:cNvSpPr/>
              <p:nvPr/>
            </p:nvSpPr>
            <p:spPr bwMode="gray">
              <a:xfrm>
                <a:off x="7401464" y="2545969"/>
                <a:ext cx="2372263"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lt1"/>
                    </a:solidFill>
                    <a:latin typeface="Bebas Neue" panose="020B0506020202020201" pitchFamily="34" charset="0"/>
                  </a:rPr>
                  <a:t>25%</a:t>
                </a:r>
                <a:endParaRPr lang="en-US" sz="3200" dirty="0">
                  <a:solidFill>
                    <a:schemeClr val="lt1"/>
                  </a:solidFill>
                  <a:latin typeface="Bebas Neue" panose="020B0506020202020201" pitchFamily="34" charset="0"/>
                </a:endParaRPr>
              </a:p>
            </p:txBody>
          </p:sp>
        </p:grpSp>
        <p:grpSp>
          <p:nvGrpSpPr>
            <p:cNvPr id="29" name="Gruppieren 28"/>
            <p:cNvGrpSpPr/>
            <p:nvPr/>
          </p:nvGrpSpPr>
          <p:grpSpPr bwMode="gray">
            <a:xfrm>
              <a:off x="540000" y="1749130"/>
              <a:ext cx="6444907" cy="1792199"/>
              <a:chOff x="540000" y="1749130"/>
              <a:chExt cx="6444907" cy="1792199"/>
            </a:xfrm>
          </p:grpSpPr>
          <p:sp>
            <p:nvSpPr>
              <p:cNvPr id="34" name="Rechteck 33"/>
              <p:cNvSpPr/>
              <p:nvPr/>
            </p:nvSpPr>
            <p:spPr bwMode="gray">
              <a:xfrm>
                <a:off x="4218318" y="2545969"/>
                <a:ext cx="2766589"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sp>
            <p:nvSpPr>
              <p:cNvPr id="35" name="Rechteck 34"/>
              <p:cNvSpPr/>
              <p:nvPr/>
            </p:nvSpPr>
            <p:spPr bwMode="gray">
              <a:xfrm>
                <a:off x="540000" y="2545969"/>
                <a:ext cx="3678318"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lt1"/>
                    </a:solidFill>
                    <a:latin typeface="Bebas Neue" panose="020B0506020202020201" pitchFamily="34" charset="0"/>
                  </a:rPr>
                  <a:t>45%</a:t>
                </a:r>
                <a:endParaRPr lang="en-US" sz="3200" dirty="0">
                  <a:solidFill>
                    <a:schemeClr val="lt1"/>
                  </a:solidFill>
                  <a:latin typeface="Bebas Neue" panose="020B0506020202020201" pitchFamily="34" charset="0"/>
                </a:endParaRPr>
              </a:p>
            </p:txBody>
          </p:sp>
          <p:grpSp>
            <p:nvGrpSpPr>
              <p:cNvPr id="36" name="METRO ICON - settings 1"/>
              <p:cNvGrpSpPr>
                <a:grpSpLocks noChangeAspect="1"/>
              </p:cNvGrpSpPr>
              <p:nvPr/>
            </p:nvGrpSpPr>
            <p:grpSpPr bwMode="gray">
              <a:xfrm>
                <a:off x="3849321" y="1749130"/>
                <a:ext cx="737994" cy="579185"/>
                <a:chOff x="4521813" y="3449941"/>
                <a:chExt cx="553469" cy="434368"/>
              </a:xfrm>
              <a:solidFill>
                <a:schemeClr val="accent6"/>
              </a:solidFill>
            </p:grpSpPr>
            <p:sp>
              <p:nvSpPr>
                <p:cNvPr id="37" name="Freeform 22"/>
                <p:cNvSpPr>
                  <a:spLocks noEditPoints="1"/>
                </p:cNvSpPr>
                <p:nvPr/>
              </p:nvSpPr>
              <p:spPr bwMode="gray">
                <a:xfrm>
                  <a:off x="4521813" y="3449941"/>
                  <a:ext cx="448379" cy="434368"/>
                </a:xfrm>
                <a:custGeom>
                  <a:avLst/>
                  <a:gdLst>
                    <a:gd name="T0" fmla="*/ 13 w 268"/>
                    <a:gd name="T1" fmla="*/ 39 h 261"/>
                    <a:gd name="T2" fmla="*/ 46 w 268"/>
                    <a:gd name="T3" fmla="*/ 72 h 261"/>
                    <a:gd name="T4" fmla="*/ 55 w 268"/>
                    <a:gd name="T5" fmla="*/ 75 h 261"/>
                    <a:gd name="T6" fmla="*/ 84 w 268"/>
                    <a:gd name="T7" fmla="*/ 45 h 261"/>
                    <a:gd name="T8" fmla="*/ 82 w 268"/>
                    <a:gd name="T9" fmla="*/ 38 h 261"/>
                    <a:gd name="T10" fmla="*/ 51 w 268"/>
                    <a:gd name="T11" fmla="*/ 7 h 261"/>
                    <a:gd name="T12" fmla="*/ 48 w 268"/>
                    <a:gd name="T13" fmla="*/ 4 h 261"/>
                    <a:gd name="T14" fmla="*/ 88 w 268"/>
                    <a:gd name="T15" fmla="*/ 5 h 261"/>
                    <a:gd name="T16" fmla="*/ 124 w 268"/>
                    <a:gd name="T17" fmla="*/ 61 h 261"/>
                    <a:gd name="T18" fmla="*/ 134 w 268"/>
                    <a:gd name="T19" fmla="*/ 87 h 261"/>
                    <a:gd name="T20" fmla="*/ 256 w 268"/>
                    <a:gd name="T21" fmla="*/ 208 h 261"/>
                    <a:gd name="T22" fmla="*/ 262 w 268"/>
                    <a:gd name="T23" fmla="*/ 243 h 261"/>
                    <a:gd name="T24" fmla="*/ 222 w 268"/>
                    <a:gd name="T25" fmla="*/ 250 h 261"/>
                    <a:gd name="T26" fmla="*/ 194 w 268"/>
                    <a:gd name="T27" fmla="*/ 223 h 261"/>
                    <a:gd name="T28" fmla="*/ 95 w 268"/>
                    <a:gd name="T29" fmla="*/ 124 h 261"/>
                    <a:gd name="T30" fmla="*/ 70 w 268"/>
                    <a:gd name="T31" fmla="*/ 115 h 261"/>
                    <a:gd name="T32" fmla="*/ 13 w 268"/>
                    <a:gd name="T33" fmla="*/ 39 h 261"/>
                    <a:gd name="T34" fmla="*/ 248 w 268"/>
                    <a:gd name="T35" fmla="*/ 228 h 261"/>
                    <a:gd name="T36" fmla="*/ 237 w 268"/>
                    <a:gd name="T37" fmla="*/ 217 h 261"/>
                    <a:gd name="T38" fmla="*/ 226 w 268"/>
                    <a:gd name="T39" fmla="*/ 227 h 261"/>
                    <a:gd name="T40" fmla="*/ 237 w 268"/>
                    <a:gd name="T41" fmla="*/ 239 h 261"/>
                    <a:gd name="T42" fmla="*/ 248 w 268"/>
                    <a:gd name="T43"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261">
                      <a:moveTo>
                        <a:pt x="13" y="39"/>
                      </a:moveTo>
                      <a:cubicBezTo>
                        <a:pt x="24" y="50"/>
                        <a:pt x="35" y="61"/>
                        <a:pt x="46" y="72"/>
                      </a:cubicBezTo>
                      <a:cubicBezTo>
                        <a:pt x="49" y="75"/>
                        <a:pt x="52" y="76"/>
                        <a:pt x="55" y="75"/>
                      </a:cubicBezTo>
                      <a:cubicBezTo>
                        <a:pt x="69" y="69"/>
                        <a:pt x="79" y="59"/>
                        <a:pt x="84" y="45"/>
                      </a:cubicBezTo>
                      <a:cubicBezTo>
                        <a:pt x="85" y="42"/>
                        <a:pt x="85" y="40"/>
                        <a:pt x="82" y="38"/>
                      </a:cubicBezTo>
                      <a:cubicBezTo>
                        <a:pt x="72" y="28"/>
                        <a:pt x="62" y="17"/>
                        <a:pt x="51" y="7"/>
                      </a:cubicBezTo>
                      <a:cubicBezTo>
                        <a:pt x="51" y="6"/>
                        <a:pt x="50" y="5"/>
                        <a:pt x="48" y="4"/>
                      </a:cubicBezTo>
                      <a:cubicBezTo>
                        <a:pt x="62" y="0"/>
                        <a:pt x="75" y="0"/>
                        <a:pt x="88" y="5"/>
                      </a:cubicBezTo>
                      <a:cubicBezTo>
                        <a:pt x="112" y="15"/>
                        <a:pt x="125" y="35"/>
                        <a:pt x="124" y="61"/>
                      </a:cubicBezTo>
                      <a:cubicBezTo>
                        <a:pt x="123" y="71"/>
                        <a:pt x="127" y="80"/>
                        <a:pt x="134" y="87"/>
                      </a:cubicBezTo>
                      <a:cubicBezTo>
                        <a:pt x="175" y="127"/>
                        <a:pt x="215" y="168"/>
                        <a:pt x="256" y="208"/>
                      </a:cubicBezTo>
                      <a:cubicBezTo>
                        <a:pt x="266" y="219"/>
                        <a:pt x="268" y="231"/>
                        <a:pt x="262" y="243"/>
                      </a:cubicBezTo>
                      <a:cubicBezTo>
                        <a:pt x="254" y="257"/>
                        <a:pt x="234" y="261"/>
                        <a:pt x="222" y="250"/>
                      </a:cubicBezTo>
                      <a:cubicBezTo>
                        <a:pt x="212" y="242"/>
                        <a:pt x="203" y="232"/>
                        <a:pt x="194" y="223"/>
                      </a:cubicBezTo>
                      <a:cubicBezTo>
                        <a:pt x="161" y="190"/>
                        <a:pt x="128" y="157"/>
                        <a:pt x="95" y="124"/>
                      </a:cubicBezTo>
                      <a:cubicBezTo>
                        <a:pt x="88" y="117"/>
                        <a:pt x="80" y="114"/>
                        <a:pt x="70" y="115"/>
                      </a:cubicBezTo>
                      <a:cubicBezTo>
                        <a:pt x="30" y="117"/>
                        <a:pt x="0" y="78"/>
                        <a:pt x="13" y="39"/>
                      </a:cubicBezTo>
                      <a:close/>
                      <a:moveTo>
                        <a:pt x="248" y="228"/>
                      </a:moveTo>
                      <a:cubicBezTo>
                        <a:pt x="248" y="221"/>
                        <a:pt x="243" y="217"/>
                        <a:pt x="237" y="217"/>
                      </a:cubicBezTo>
                      <a:cubicBezTo>
                        <a:pt x="231" y="217"/>
                        <a:pt x="226" y="221"/>
                        <a:pt x="226" y="227"/>
                      </a:cubicBezTo>
                      <a:cubicBezTo>
                        <a:pt x="226" y="234"/>
                        <a:pt x="231" y="239"/>
                        <a:pt x="237" y="239"/>
                      </a:cubicBezTo>
                      <a:cubicBezTo>
                        <a:pt x="243" y="239"/>
                        <a:pt x="248" y="234"/>
                        <a:pt x="248" y="22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8" name="Freeform 22"/>
                <p:cNvSpPr>
                  <a:spLocks/>
                </p:cNvSpPr>
                <p:nvPr/>
              </p:nvSpPr>
              <p:spPr bwMode="gray">
                <a:xfrm>
                  <a:off x="4760015" y="3454611"/>
                  <a:ext cx="315267" cy="224190"/>
                </a:xfrm>
                <a:custGeom>
                  <a:avLst/>
                  <a:gdLst>
                    <a:gd name="T0" fmla="*/ 31 w 188"/>
                    <a:gd name="T1" fmla="*/ 92 h 135"/>
                    <a:gd name="T2" fmla="*/ 52 w 188"/>
                    <a:gd name="T3" fmla="*/ 71 h 135"/>
                    <a:gd name="T4" fmla="*/ 55 w 188"/>
                    <a:gd name="T5" fmla="*/ 68 h 135"/>
                    <a:gd name="T6" fmla="*/ 51 w 188"/>
                    <a:gd name="T7" fmla="*/ 31 h 135"/>
                    <a:gd name="T8" fmla="*/ 9 w 188"/>
                    <a:gd name="T9" fmla="*/ 17 h 135"/>
                    <a:gd name="T10" fmla="*/ 0 w 188"/>
                    <a:gd name="T11" fmla="*/ 16 h 135"/>
                    <a:gd name="T12" fmla="*/ 3 w 188"/>
                    <a:gd name="T13" fmla="*/ 14 h 135"/>
                    <a:gd name="T14" fmla="*/ 65 w 188"/>
                    <a:gd name="T15" fmla="*/ 1 h 135"/>
                    <a:gd name="T16" fmla="*/ 131 w 188"/>
                    <a:gd name="T17" fmla="*/ 34 h 135"/>
                    <a:gd name="T18" fmla="*/ 140 w 188"/>
                    <a:gd name="T19" fmla="*/ 51 h 135"/>
                    <a:gd name="T20" fmla="*/ 146 w 188"/>
                    <a:gd name="T21" fmla="*/ 62 h 135"/>
                    <a:gd name="T22" fmla="*/ 169 w 188"/>
                    <a:gd name="T23" fmla="*/ 68 h 135"/>
                    <a:gd name="T24" fmla="*/ 172 w 188"/>
                    <a:gd name="T25" fmla="*/ 67 h 135"/>
                    <a:gd name="T26" fmla="*/ 188 w 188"/>
                    <a:gd name="T27" fmla="*/ 83 h 135"/>
                    <a:gd name="T28" fmla="*/ 136 w 188"/>
                    <a:gd name="T29" fmla="*/ 135 h 135"/>
                    <a:gd name="T30" fmla="*/ 120 w 188"/>
                    <a:gd name="T31" fmla="*/ 119 h 135"/>
                    <a:gd name="T32" fmla="*/ 122 w 188"/>
                    <a:gd name="T33" fmla="*/ 113 h 135"/>
                    <a:gd name="T34" fmla="*/ 104 w 188"/>
                    <a:gd name="T35" fmla="*/ 97 h 135"/>
                    <a:gd name="T36" fmla="*/ 90 w 188"/>
                    <a:gd name="T37" fmla="*/ 107 h 135"/>
                    <a:gd name="T38" fmla="*/ 67 w 188"/>
                    <a:gd name="T39" fmla="*/ 129 h 135"/>
                    <a:gd name="T40" fmla="*/ 31 w 188"/>
                    <a:gd name="T4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35">
                      <a:moveTo>
                        <a:pt x="31" y="92"/>
                      </a:moveTo>
                      <a:cubicBezTo>
                        <a:pt x="37" y="85"/>
                        <a:pt x="45" y="78"/>
                        <a:pt x="52" y="71"/>
                      </a:cubicBezTo>
                      <a:cubicBezTo>
                        <a:pt x="53" y="70"/>
                        <a:pt x="54" y="69"/>
                        <a:pt x="55" y="68"/>
                      </a:cubicBezTo>
                      <a:cubicBezTo>
                        <a:pt x="67" y="55"/>
                        <a:pt x="66" y="41"/>
                        <a:pt x="51" y="31"/>
                      </a:cubicBezTo>
                      <a:cubicBezTo>
                        <a:pt x="38" y="23"/>
                        <a:pt x="24" y="19"/>
                        <a:pt x="9" y="17"/>
                      </a:cubicBezTo>
                      <a:cubicBezTo>
                        <a:pt x="6" y="16"/>
                        <a:pt x="4" y="16"/>
                        <a:pt x="0" y="16"/>
                      </a:cubicBezTo>
                      <a:cubicBezTo>
                        <a:pt x="1" y="15"/>
                        <a:pt x="2" y="14"/>
                        <a:pt x="3" y="14"/>
                      </a:cubicBezTo>
                      <a:cubicBezTo>
                        <a:pt x="23" y="6"/>
                        <a:pt x="44" y="0"/>
                        <a:pt x="65" y="1"/>
                      </a:cubicBezTo>
                      <a:cubicBezTo>
                        <a:pt x="92" y="1"/>
                        <a:pt x="115" y="11"/>
                        <a:pt x="131" y="34"/>
                      </a:cubicBezTo>
                      <a:cubicBezTo>
                        <a:pt x="134" y="39"/>
                        <a:pt x="137" y="45"/>
                        <a:pt x="140" y="51"/>
                      </a:cubicBezTo>
                      <a:cubicBezTo>
                        <a:pt x="142" y="55"/>
                        <a:pt x="143" y="59"/>
                        <a:pt x="146" y="62"/>
                      </a:cubicBezTo>
                      <a:cubicBezTo>
                        <a:pt x="152" y="70"/>
                        <a:pt x="160" y="72"/>
                        <a:pt x="169" y="68"/>
                      </a:cubicBezTo>
                      <a:cubicBezTo>
                        <a:pt x="170" y="68"/>
                        <a:pt x="171" y="67"/>
                        <a:pt x="172" y="67"/>
                      </a:cubicBezTo>
                      <a:cubicBezTo>
                        <a:pt x="177" y="72"/>
                        <a:pt x="183" y="78"/>
                        <a:pt x="188" y="83"/>
                      </a:cubicBezTo>
                      <a:cubicBezTo>
                        <a:pt x="171" y="100"/>
                        <a:pt x="153" y="118"/>
                        <a:pt x="136" y="135"/>
                      </a:cubicBezTo>
                      <a:cubicBezTo>
                        <a:pt x="131" y="130"/>
                        <a:pt x="126" y="124"/>
                        <a:pt x="120" y="119"/>
                      </a:cubicBezTo>
                      <a:cubicBezTo>
                        <a:pt x="121" y="117"/>
                        <a:pt x="122" y="115"/>
                        <a:pt x="122" y="113"/>
                      </a:cubicBezTo>
                      <a:cubicBezTo>
                        <a:pt x="124" y="102"/>
                        <a:pt x="114" y="93"/>
                        <a:pt x="104" y="97"/>
                      </a:cubicBezTo>
                      <a:cubicBezTo>
                        <a:pt x="99" y="99"/>
                        <a:pt x="94" y="103"/>
                        <a:pt x="90" y="107"/>
                      </a:cubicBezTo>
                      <a:cubicBezTo>
                        <a:pt x="82" y="114"/>
                        <a:pt x="75" y="122"/>
                        <a:pt x="67" y="129"/>
                      </a:cubicBezTo>
                      <a:cubicBezTo>
                        <a:pt x="55" y="117"/>
                        <a:pt x="43" y="105"/>
                        <a:pt x="31" y="9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9" name="Freeform 22"/>
                <p:cNvSpPr>
                  <a:spLocks/>
                </p:cNvSpPr>
                <p:nvPr/>
              </p:nvSpPr>
              <p:spPr bwMode="gray">
                <a:xfrm>
                  <a:off x="4601214" y="3723172"/>
                  <a:ext cx="156466" cy="161136"/>
                </a:xfrm>
                <a:custGeom>
                  <a:avLst/>
                  <a:gdLst>
                    <a:gd name="T0" fmla="*/ 57 w 94"/>
                    <a:gd name="T1" fmla="*/ 0 h 97"/>
                    <a:gd name="T2" fmla="*/ 94 w 94"/>
                    <a:gd name="T3" fmla="*/ 37 h 97"/>
                    <a:gd name="T4" fmla="*/ 77 w 94"/>
                    <a:gd name="T5" fmla="*/ 54 h 97"/>
                    <a:gd name="T6" fmla="*/ 47 w 94"/>
                    <a:gd name="T7" fmla="*/ 84 h 97"/>
                    <a:gd name="T8" fmla="*/ 5 w 94"/>
                    <a:gd name="T9" fmla="*/ 77 h 97"/>
                    <a:gd name="T10" fmla="*/ 8 w 94"/>
                    <a:gd name="T11" fmla="*/ 50 h 97"/>
                    <a:gd name="T12" fmla="*/ 21 w 94"/>
                    <a:gd name="T13" fmla="*/ 36 h 97"/>
                    <a:gd name="T14" fmla="*/ 55 w 94"/>
                    <a:gd name="T15" fmla="*/ 3 h 97"/>
                    <a:gd name="T16" fmla="*/ 57 w 9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7">
                      <a:moveTo>
                        <a:pt x="57" y="0"/>
                      </a:moveTo>
                      <a:cubicBezTo>
                        <a:pt x="70" y="13"/>
                        <a:pt x="82" y="25"/>
                        <a:pt x="94" y="37"/>
                      </a:cubicBezTo>
                      <a:cubicBezTo>
                        <a:pt x="88" y="43"/>
                        <a:pt x="82" y="49"/>
                        <a:pt x="77" y="54"/>
                      </a:cubicBezTo>
                      <a:cubicBezTo>
                        <a:pt x="67" y="64"/>
                        <a:pt x="57" y="74"/>
                        <a:pt x="47" y="84"/>
                      </a:cubicBezTo>
                      <a:cubicBezTo>
                        <a:pt x="34" y="97"/>
                        <a:pt x="13" y="94"/>
                        <a:pt x="5" y="77"/>
                      </a:cubicBezTo>
                      <a:cubicBezTo>
                        <a:pt x="0" y="68"/>
                        <a:pt x="1" y="58"/>
                        <a:pt x="8" y="50"/>
                      </a:cubicBezTo>
                      <a:cubicBezTo>
                        <a:pt x="12" y="45"/>
                        <a:pt x="17" y="41"/>
                        <a:pt x="21" y="36"/>
                      </a:cubicBezTo>
                      <a:cubicBezTo>
                        <a:pt x="32" y="25"/>
                        <a:pt x="44" y="14"/>
                        <a:pt x="55" y="3"/>
                      </a:cubicBezTo>
                      <a:cubicBezTo>
                        <a:pt x="56" y="2"/>
                        <a:pt x="57" y="1"/>
                        <a:pt x="5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30" name="Gruppieren 29"/>
            <p:cNvGrpSpPr/>
            <p:nvPr/>
          </p:nvGrpSpPr>
          <p:grpSpPr bwMode="gray">
            <a:xfrm>
              <a:off x="535194" y="4108121"/>
              <a:ext cx="11123406" cy="1714827"/>
              <a:chOff x="535194" y="4108121"/>
              <a:chExt cx="11123406" cy="1714827"/>
            </a:xfrm>
          </p:grpSpPr>
          <p:sp>
            <p:nvSpPr>
              <p:cNvPr id="31" name="METRO ICON - hourglass"/>
              <p:cNvSpPr>
                <a:spLocks noChangeAspect="1" noEditPoints="1"/>
              </p:cNvSpPr>
              <p:nvPr/>
            </p:nvSpPr>
            <p:spPr bwMode="gray">
              <a:xfrm>
                <a:off x="6814254" y="4108121"/>
                <a:ext cx="341306" cy="539842"/>
              </a:xfrm>
              <a:custGeom>
                <a:avLst/>
                <a:gdLst>
                  <a:gd name="T0" fmla="*/ 0 w 215"/>
                  <a:gd name="T1" fmla="*/ 0 h 340"/>
                  <a:gd name="T2" fmla="*/ 214 w 215"/>
                  <a:gd name="T3" fmla="*/ 0 h 340"/>
                  <a:gd name="T4" fmla="*/ 214 w 215"/>
                  <a:gd name="T5" fmla="*/ 3 h 340"/>
                  <a:gd name="T6" fmla="*/ 214 w 215"/>
                  <a:gd name="T7" fmla="*/ 44 h 340"/>
                  <a:gd name="T8" fmla="*/ 193 w 215"/>
                  <a:gd name="T9" fmla="*/ 103 h 340"/>
                  <a:gd name="T10" fmla="*/ 155 w 215"/>
                  <a:gd name="T11" fmla="*/ 152 h 340"/>
                  <a:gd name="T12" fmla="*/ 154 w 215"/>
                  <a:gd name="T13" fmla="*/ 188 h 340"/>
                  <a:gd name="T14" fmla="*/ 198 w 215"/>
                  <a:gd name="T15" fmla="*/ 244 h 340"/>
                  <a:gd name="T16" fmla="*/ 214 w 215"/>
                  <a:gd name="T17" fmla="*/ 293 h 340"/>
                  <a:gd name="T18" fmla="*/ 214 w 215"/>
                  <a:gd name="T19" fmla="*/ 340 h 340"/>
                  <a:gd name="T20" fmla="*/ 0 w 215"/>
                  <a:gd name="T21" fmla="*/ 340 h 340"/>
                  <a:gd name="T22" fmla="*/ 0 w 215"/>
                  <a:gd name="T23" fmla="*/ 334 h 340"/>
                  <a:gd name="T24" fmla="*/ 0 w 215"/>
                  <a:gd name="T25" fmla="*/ 294 h 340"/>
                  <a:gd name="T26" fmla="*/ 21 w 215"/>
                  <a:gd name="T27" fmla="*/ 238 h 340"/>
                  <a:gd name="T28" fmla="*/ 60 w 215"/>
                  <a:gd name="T29" fmla="*/ 188 h 340"/>
                  <a:gd name="T30" fmla="*/ 60 w 215"/>
                  <a:gd name="T31" fmla="*/ 152 h 340"/>
                  <a:gd name="T32" fmla="*/ 20 w 215"/>
                  <a:gd name="T33" fmla="*/ 101 h 340"/>
                  <a:gd name="T34" fmla="*/ 0 w 215"/>
                  <a:gd name="T35" fmla="*/ 43 h 340"/>
                  <a:gd name="T36" fmla="*/ 0 w 215"/>
                  <a:gd name="T37" fmla="*/ 3 h 340"/>
                  <a:gd name="T38" fmla="*/ 0 w 215"/>
                  <a:gd name="T39" fmla="*/ 0 h 340"/>
                  <a:gd name="T40" fmla="*/ 181 w 215"/>
                  <a:gd name="T41" fmla="*/ 299 h 340"/>
                  <a:gd name="T42" fmla="*/ 167 w 215"/>
                  <a:gd name="T43" fmla="*/ 258 h 340"/>
                  <a:gd name="T44" fmla="*/ 128 w 215"/>
                  <a:gd name="T45" fmla="*/ 207 h 340"/>
                  <a:gd name="T46" fmla="*/ 115 w 215"/>
                  <a:gd name="T47" fmla="*/ 168 h 340"/>
                  <a:gd name="T48" fmla="*/ 128 w 215"/>
                  <a:gd name="T49" fmla="*/ 132 h 340"/>
                  <a:gd name="T50" fmla="*/ 171 w 215"/>
                  <a:gd name="T51" fmla="*/ 78 h 340"/>
                  <a:gd name="T52" fmla="*/ 181 w 215"/>
                  <a:gd name="T53" fmla="*/ 42 h 340"/>
                  <a:gd name="T54" fmla="*/ 33 w 215"/>
                  <a:gd name="T55" fmla="*/ 42 h 340"/>
                  <a:gd name="T56" fmla="*/ 47 w 215"/>
                  <a:gd name="T57" fmla="*/ 82 h 340"/>
                  <a:gd name="T58" fmla="*/ 86 w 215"/>
                  <a:gd name="T59" fmla="*/ 131 h 340"/>
                  <a:gd name="T60" fmla="*/ 87 w 215"/>
                  <a:gd name="T61" fmla="*/ 207 h 340"/>
                  <a:gd name="T62" fmla="*/ 53 w 215"/>
                  <a:gd name="T63" fmla="*/ 250 h 340"/>
                  <a:gd name="T64" fmla="*/ 38 w 215"/>
                  <a:gd name="T65" fmla="*/ 273 h 340"/>
                  <a:gd name="T66" fmla="*/ 34 w 215"/>
                  <a:gd name="T67" fmla="*/ 299 h 340"/>
                  <a:gd name="T68" fmla="*/ 39 w 215"/>
                  <a:gd name="T69" fmla="*/ 299 h 340"/>
                  <a:gd name="T70" fmla="*/ 43 w 215"/>
                  <a:gd name="T71" fmla="*/ 296 h 340"/>
                  <a:gd name="T72" fmla="*/ 52 w 215"/>
                  <a:gd name="T73" fmla="*/ 283 h 340"/>
                  <a:gd name="T74" fmla="*/ 89 w 215"/>
                  <a:gd name="T75" fmla="*/ 249 h 340"/>
                  <a:gd name="T76" fmla="*/ 107 w 215"/>
                  <a:gd name="T77" fmla="*/ 234 h 340"/>
                  <a:gd name="T78" fmla="*/ 153 w 215"/>
                  <a:gd name="T79" fmla="*/ 273 h 340"/>
                  <a:gd name="T80" fmla="*/ 169 w 215"/>
                  <a:gd name="T81" fmla="*/ 293 h 340"/>
                  <a:gd name="T82" fmla="*/ 180 w 215"/>
                  <a:gd name="T83" fmla="*/ 299 h 340"/>
                  <a:gd name="T84" fmla="*/ 181 w 215"/>
                  <a:gd name="T85"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340">
                    <a:moveTo>
                      <a:pt x="0" y="0"/>
                    </a:moveTo>
                    <a:cubicBezTo>
                      <a:pt x="72" y="0"/>
                      <a:pt x="143" y="0"/>
                      <a:pt x="214" y="0"/>
                    </a:cubicBezTo>
                    <a:cubicBezTo>
                      <a:pt x="214" y="1"/>
                      <a:pt x="214" y="2"/>
                      <a:pt x="214" y="3"/>
                    </a:cubicBezTo>
                    <a:cubicBezTo>
                      <a:pt x="214" y="17"/>
                      <a:pt x="214" y="30"/>
                      <a:pt x="214" y="44"/>
                    </a:cubicBezTo>
                    <a:cubicBezTo>
                      <a:pt x="214" y="66"/>
                      <a:pt x="207" y="85"/>
                      <a:pt x="193" y="103"/>
                    </a:cubicBezTo>
                    <a:cubicBezTo>
                      <a:pt x="180" y="119"/>
                      <a:pt x="168" y="135"/>
                      <a:pt x="155" y="152"/>
                    </a:cubicBezTo>
                    <a:cubicBezTo>
                      <a:pt x="145" y="163"/>
                      <a:pt x="145" y="176"/>
                      <a:pt x="154" y="188"/>
                    </a:cubicBezTo>
                    <a:cubicBezTo>
                      <a:pt x="169" y="206"/>
                      <a:pt x="184" y="225"/>
                      <a:pt x="198" y="244"/>
                    </a:cubicBezTo>
                    <a:cubicBezTo>
                      <a:pt x="208" y="258"/>
                      <a:pt x="214" y="275"/>
                      <a:pt x="214" y="293"/>
                    </a:cubicBezTo>
                    <a:cubicBezTo>
                      <a:pt x="215" y="308"/>
                      <a:pt x="214" y="324"/>
                      <a:pt x="214" y="340"/>
                    </a:cubicBezTo>
                    <a:cubicBezTo>
                      <a:pt x="143" y="340"/>
                      <a:pt x="72" y="340"/>
                      <a:pt x="0" y="340"/>
                    </a:cubicBezTo>
                    <a:cubicBezTo>
                      <a:pt x="0" y="338"/>
                      <a:pt x="0" y="336"/>
                      <a:pt x="0" y="334"/>
                    </a:cubicBezTo>
                    <a:cubicBezTo>
                      <a:pt x="0" y="321"/>
                      <a:pt x="0" y="308"/>
                      <a:pt x="0" y="294"/>
                    </a:cubicBezTo>
                    <a:cubicBezTo>
                      <a:pt x="1" y="273"/>
                      <a:pt x="8" y="255"/>
                      <a:pt x="21" y="238"/>
                    </a:cubicBezTo>
                    <a:cubicBezTo>
                      <a:pt x="34" y="221"/>
                      <a:pt x="47" y="204"/>
                      <a:pt x="60" y="188"/>
                    </a:cubicBezTo>
                    <a:cubicBezTo>
                      <a:pt x="69" y="176"/>
                      <a:pt x="69" y="163"/>
                      <a:pt x="60" y="152"/>
                    </a:cubicBezTo>
                    <a:cubicBezTo>
                      <a:pt x="47" y="135"/>
                      <a:pt x="33" y="118"/>
                      <a:pt x="20" y="101"/>
                    </a:cubicBezTo>
                    <a:cubicBezTo>
                      <a:pt x="7" y="84"/>
                      <a:pt x="0" y="65"/>
                      <a:pt x="0" y="43"/>
                    </a:cubicBezTo>
                    <a:cubicBezTo>
                      <a:pt x="0" y="30"/>
                      <a:pt x="0" y="17"/>
                      <a:pt x="0" y="3"/>
                    </a:cubicBezTo>
                    <a:cubicBezTo>
                      <a:pt x="0" y="2"/>
                      <a:pt x="0" y="2"/>
                      <a:pt x="0" y="0"/>
                    </a:cubicBezTo>
                    <a:close/>
                    <a:moveTo>
                      <a:pt x="181" y="299"/>
                    </a:moveTo>
                    <a:cubicBezTo>
                      <a:pt x="183" y="286"/>
                      <a:pt x="178" y="271"/>
                      <a:pt x="167" y="258"/>
                    </a:cubicBezTo>
                    <a:cubicBezTo>
                      <a:pt x="154" y="241"/>
                      <a:pt x="141" y="224"/>
                      <a:pt x="128" y="207"/>
                    </a:cubicBezTo>
                    <a:cubicBezTo>
                      <a:pt x="119" y="196"/>
                      <a:pt x="114" y="183"/>
                      <a:pt x="115" y="168"/>
                    </a:cubicBezTo>
                    <a:cubicBezTo>
                      <a:pt x="115" y="154"/>
                      <a:pt x="120" y="142"/>
                      <a:pt x="128" y="132"/>
                    </a:cubicBezTo>
                    <a:cubicBezTo>
                      <a:pt x="142" y="114"/>
                      <a:pt x="157" y="96"/>
                      <a:pt x="171" y="78"/>
                    </a:cubicBezTo>
                    <a:cubicBezTo>
                      <a:pt x="179" y="67"/>
                      <a:pt x="181" y="55"/>
                      <a:pt x="181" y="42"/>
                    </a:cubicBezTo>
                    <a:cubicBezTo>
                      <a:pt x="132" y="42"/>
                      <a:pt x="83" y="42"/>
                      <a:pt x="33" y="42"/>
                    </a:cubicBezTo>
                    <a:cubicBezTo>
                      <a:pt x="33" y="57"/>
                      <a:pt x="38" y="71"/>
                      <a:pt x="47" y="82"/>
                    </a:cubicBezTo>
                    <a:cubicBezTo>
                      <a:pt x="60" y="99"/>
                      <a:pt x="73" y="115"/>
                      <a:pt x="86" y="131"/>
                    </a:cubicBezTo>
                    <a:cubicBezTo>
                      <a:pt x="105" y="155"/>
                      <a:pt x="105" y="183"/>
                      <a:pt x="87" y="207"/>
                    </a:cubicBezTo>
                    <a:cubicBezTo>
                      <a:pt x="76" y="222"/>
                      <a:pt x="64" y="236"/>
                      <a:pt x="53" y="250"/>
                    </a:cubicBezTo>
                    <a:cubicBezTo>
                      <a:pt x="48" y="257"/>
                      <a:pt x="43" y="265"/>
                      <a:pt x="38" y="273"/>
                    </a:cubicBezTo>
                    <a:cubicBezTo>
                      <a:pt x="34" y="281"/>
                      <a:pt x="33" y="290"/>
                      <a:pt x="34" y="299"/>
                    </a:cubicBezTo>
                    <a:cubicBezTo>
                      <a:pt x="36" y="299"/>
                      <a:pt x="37" y="299"/>
                      <a:pt x="39" y="299"/>
                    </a:cubicBezTo>
                    <a:cubicBezTo>
                      <a:pt x="41" y="299"/>
                      <a:pt x="42" y="298"/>
                      <a:pt x="43" y="296"/>
                    </a:cubicBezTo>
                    <a:cubicBezTo>
                      <a:pt x="46" y="292"/>
                      <a:pt x="49" y="286"/>
                      <a:pt x="52" y="283"/>
                    </a:cubicBezTo>
                    <a:cubicBezTo>
                      <a:pt x="64" y="271"/>
                      <a:pt x="77" y="260"/>
                      <a:pt x="89" y="249"/>
                    </a:cubicBezTo>
                    <a:cubicBezTo>
                      <a:pt x="95" y="244"/>
                      <a:pt x="101" y="239"/>
                      <a:pt x="107" y="234"/>
                    </a:cubicBezTo>
                    <a:cubicBezTo>
                      <a:pt x="123" y="247"/>
                      <a:pt x="138" y="260"/>
                      <a:pt x="153" y="273"/>
                    </a:cubicBezTo>
                    <a:cubicBezTo>
                      <a:pt x="159" y="279"/>
                      <a:pt x="165" y="286"/>
                      <a:pt x="169" y="293"/>
                    </a:cubicBezTo>
                    <a:cubicBezTo>
                      <a:pt x="172" y="298"/>
                      <a:pt x="175" y="300"/>
                      <a:pt x="180" y="299"/>
                    </a:cubicBezTo>
                    <a:cubicBezTo>
                      <a:pt x="180" y="299"/>
                      <a:pt x="180" y="299"/>
                      <a:pt x="181" y="299"/>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32" name="Rechteck 31"/>
              <p:cNvSpPr/>
              <p:nvPr/>
            </p:nvSpPr>
            <p:spPr bwMode="gray">
              <a:xfrm>
                <a:off x="6984907" y="4827588"/>
                <a:ext cx="4673693"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tx1"/>
                    </a:solidFill>
                  </a:rPr>
                  <a:t>This text can be replaced with your own text.</a:t>
                </a:r>
                <a:br>
                  <a:rPr lang="en-US" sz="1400" dirty="0" smtClean="0">
                    <a:solidFill>
                      <a:schemeClr val="tx1"/>
                    </a:solidFill>
                  </a:rPr>
                </a:br>
                <a:r>
                  <a:rPr lang="en-US" sz="1400" dirty="0" smtClean="0">
                    <a:solidFill>
                      <a:schemeClr val="tx1"/>
                    </a:solidFill>
                  </a:rPr>
                  <a:t>This is a placeholder text.  </a:t>
                </a:r>
                <a:endParaRPr lang="en-US" sz="1400" dirty="0">
                  <a:solidFill>
                    <a:schemeClr val="tx1"/>
                  </a:solidFill>
                </a:endParaRPr>
              </a:p>
            </p:txBody>
          </p:sp>
          <p:sp>
            <p:nvSpPr>
              <p:cNvPr id="33" name="Rechteck 32"/>
              <p:cNvSpPr/>
              <p:nvPr/>
            </p:nvSpPr>
            <p:spPr bwMode="gray">
              <a:xfrm>
                <a:off x="535194" y="4827587"/>
                <a:ext cx="6452201"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lt1"/>
                    </a:solidFill>
                    <a:latin typeface="Bebas Neue" panose="020B0506020202020201" pitchFamily="34" charset="0"/>
                  </a:rPr>
                  <a:t>65%</a:t>
                </a:r>
                <a:endParaRPr lang="en-US" sz="3200" dirty="0">
                  <a:solidFill>
                    <a:schemeClr val="lt1"/>
                  </a:solidFill>
                  <a:latin typeface="Bebas Neue" panose="020B0506020202020201" pitchFamily="34" charset="0"/>
                </a:endParaRPr>
              </a:p>
            </p:txBody>
          </p:sp>
        </p:grpSp>
      </p:grpSp>
      <p:sp>
        <p:nvSpPr>
          <p:cNvPr id="2" name="Title"/>
          <p:cNvSpPr>
            <a:spLocks noGrp="1"/>
          </p:cNvSpPr>
          <p:nvPr>
            <p:ph type="title"/>
          </p:nvPr>
        </p:nvSpPr>
        <p:spPr/>
        <p:txBody>
          <a:bodyPr/>
          <a:lstStyle/>
          <a:p>
            <a:r>
              <a:rPr lang="en-US" dirty="0"/>
              <a:t>Infographics – Numbers</a:t>
            </a:r>
          </a:p>
        </p:txBody>
      </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hteck 76"/>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40" name="Gruppieren 39"/>
          <p:cNvGrpSpPr/>
          <p:nvPr/>
        </p:nvGrpSpPr>
        <p:grpSpPr>
          <a:xfrm>
            <a:off x="386725" y="2008000"/>
            <a:ext cx="8361276" cy="3126342"/>
            <a:chOff x="540000" y="1728541"/>
            <a:chExt cx="11118875" cy="4157428"/>
          </a:xfrm>
        </p:grpSpPr>
        <p:grpSp>
          <p:nvGrpSpPr>
            <p:cNvPr id="41" name="Gruppieren 40"/>
            <p:cNvGrpSpPr/>
            <p:nvPr/>
          </p:nvGrpSpPr>
          <p:grpSpPr bwMode="gray">
            <a:xfrm>
              <a:off x="4394073" y="1728541"/>
              <a:ext cx="3429277" cy="1874557"/>
              <a:chOff x="4394073" y="1728541"/>
              <a:chExt cx="3429277" cy="1874557"/>
            </a:xfrm>
          </p:grpSpPr>
          <p:sp>
            <p:nvSpPr>
              <p:cNvPr id="69" name="Rechteck 68"/>
              <p:cNvSpPr/>
              <p:nvPr/>
            </p:nvSpPr>
            <p:spPr bwMode="gray">
              <a:xfrm>
                <a:off x="4394073" y="2547355"/>
                <a:ext cx="1425453" cy="995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200" dirty="0" smtClean="0">
                    <a:latin typeface="Bebas Neue" panose="020B0506020202020201" pitchFamily="34" charset="0"/>
                  </a:rPr>
                  <a:t>40%</a:t>
                </a:r>
              </a:p>
            </p:txBody>
          </p:sp>
          <p:sp>
            <p:nvSpPr>
              <p:cNvPr id="70" name="Rechteck 69"/>
              <p:cNvSpPr/>
              <p:nvPr/>
            </p:nvSpPr>
            <p:spPr bwMode="gray">
              <a:xfrm>
                <a:off x="5828801" y="2547355"/>
                <a:ext cx="199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7200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cxnSp>
            <p:nvCxnSpPr>
              <p:cNvPr id="71" name="Gerade Verbindung 70"/>
              <p:cNvCxnSpPr/>
              <p:nvPr/>
            </p:nvCxnSpPr>
            <p:spPr bwMode="gray">
              <a:xfrm>
                <a:off x="5819526" y="2481695"/>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72" name="Gruppieren 71"/>
              <p:cNvGrpSpPr/>
              <p:nvPr/>
            </p:nvGrpSpPr>
            <p:grpSpPr bwMode="gray">
              <a:xfrm>
                <a:off x="5524666" y="1728541"/>
                <a:ext cx="573672" cy="614769"/>
                <a:chOff x="7809303" y="4096964"/>
                <a:chExt cx="421613" cy="451817"/>
              </a:xfrm>
            </p:grpSpPr>
            <p:sp>
              <p:nvSpPr>
                <p:cNvPr id="73" name="Freeform 1481"/>
                <p:cNvSpPr>
                  <a:spLocks/>
                </p:cNvSpPr>
                <p:nvPr/>
              </p:nvSpPr>
              <p:spPr bwMode="gray">
                <a:xfrm>
                  <a:off x="7818226" y="4096964"/>
                  <a:ext cx="412690" cy="310202"/>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4" name="Freeform 1482"/>
                <p:cNvSpPr>
                  <a:spLocks/>
                </p:cNvSpPr>
                <p:nvPr/>
              </p:nvSpPr>
              <p:spPr bwMode="gray">
                <a:xfrm>
                  <a:off x="8112685" y="4308260"/>
                  <a:ext cx="118231" cy="240519"/>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5" name="Freeform 1483"/>
                <p:cNvSpPr>
                  <a:spLocks/>
                </p:cNvSpPr>
                <p:nvPr/>
              </p:nvSpPr>
              <p:spPr bwMode="gray">
                <a:xfrm>
                  <a:off x="7960994" y="4382440"/>
                  <a:ext cx="118231" cy="166341"/>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6" name="Freeform 1484"/>
                <p:cNvSpPr>
                  <a:spLocks/>
                </p:cNvSpPr>
                <p:nvPr/>
              </p:nvSpPr>
              <p:spPr bwMode="gray">
                <a:xfrm>
                  <a:off x="7809303" y="4436389"/>
                  <a:ext cx="115999" cy="112392"/>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42" name="Gruppieren 41"/>
            <p:cNvGrpSpPr/>
            <p:nvPr/>
          </p:nvGrpSpPr>
          <p:grpSpPr bwMode="gray">
            <a:xfrm>
              <a:off x="549275" y="1737168"/>
              <a:ext cx="3419999" cy="1868568"/>
              <a:chOff x="549275" y="1737168"/>
              <a:chExt cx="3419999" cy="1868568"/>
            </a:xfrm>
          </p:grpSpPr>
          <p:sp>
            <p:nvSpPr>
              <p:cNvPr id="62" name="Rechteck 61"/>
              <p:cNvSpPr/>
              <p:nvPr/>
            </p:nvSpPr>
            <p:spPr bwMode="gray">
              <a:xfrm>
                <a:off x="549275" y="2547355"/>
                <a:ext cx="934468" cy="995360"/>
              </a:xfrm>
              <a:prstGeom prst="rect">
                <a:avLst/>
              </a:prstGeom>
              <a:solidFill>
                <a:schemeClr val="accent1">
                  <a:lumMod val="60000"/>
                  <a:lumOff val="40000"/>
                </a:schemeClr>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lt1"/>
                    </a:solidFill>
                    <a:latin typeface="Bebas Neue" panose="020B0506020202020201" pitchFamily="34" charset="0"/>
                  </a:rPr>
                  <a:t>20%</a:t>
                </a:r>
                <a:endParaRPr lang="en-US" sz="3200" dirty="0">
                  <a:solidFill>
                    <a:schemeClr val="lt1"/>
                  </a:solidFill>
                  <a:latin typeface="Bebas Neue" panose="020B0506020202020201" pitchFamily="34" charset="0"/>
                </a:endParaRPr>
              </a:p>
            </p:txBody>
          </p:sp>
          <p:sp>
            <p:nvSpPr>
              <p:cNvPr id="63" name="Rechteck 62"/>
              <p:cNvSpPr/>
              <p:nvPr/>
            </p:nvSpPr>
            <p:spPr bwMode="gray">
              <a:xfrm>
                <a:off x="1489075" y="2547355"/>
                <a:ext cx="248019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cxnSp>
            <p:nvCxnSpPr>
              <p:cNvPr id="64" name="Gerade Verbindung 63"/>
              <p:cNvCxnSpPr/>
              <p:nvPr/>
            </p:nvCxnSpPr>
            <p:spPr bwMode="gray">
              <a:xfrm>
                <a:off x="1489075" y="2484333"/>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65" name="Gruppieren 64"/>
              <p:cNvGrpSpPr/>
              <p:nvPr/>
            </p:nvGrpSpPr>
            <p:grpSpPr bwMode="gray">
              <a:xfrm>
                <a:off x="1153492" y="1737168"/>
                <a:ext cx="671166" cy="606142"/>
                <a:chOff x="10183028" y="4112814"/>
                <a:chExt cx="515296" cy="465373"/>
              </a:xfrm>
            </p:grpSpPr>
            <p:sp>
              <p:nvSpPr>
                <p:cNvPr id="66" name="Freeform 1489"/>
                <p:cNvSpPr>
                  <a:spLocks noEditPoints="1"/>
                </p:cNvSpPr>
                <p:nvPr/>
              </p:nvSpPr>
              <p:spPr bwMode="gray">
                <a:xfrm>
                  <a:off x="10183028" y="4112814"/>
                  <a:ext cx="515296" cy="465373"/>
                </a:xfrm>
                <a:custGeom>
                  <a:avLst/>
                  <a:gdLst>
                    <a:gd name="T0" fmla="*/ 16 w 487"/>
                    <a:gd name="T1" fmla="*/ 436 h 436"/>
                    <a:gd name="T2" fmla="*/ 35 w 487"/>
                    <a:gd name="T3" fmla="*/ 392 h 436"/>
                    <a:gd name="T4" fmla="*/ 54 w 487"/>
                    <a:gd name="T5" fmla="*/ 319 h 436"/>
                    <a:gd name="T6" fmla="*/ 50 w 487"/>
                    <a:gd name="T7" fmla="*/ 307 h 436"/>
                    <a:gd name="T8" fmla="*/ 57 w 487"/>
                    <a:gd name="T9" fmla="*/ 89 h 436"/>
                    <a:gd name="T10" fmla="*/ 184 w 487"/>
                    <a:gd name="T11" fmla="*/ 14 h 436"/>
                    <a:gd name="T12" fmla="*/ 353 w 487"/>
                    <a:gd name="T13" fmla="*/ 28 h 436"/>
                    <a:gd name="T14" fmla="*/ 466 w 487"/>
                    <a:gd name="T15" fmla="*/ 138 h 436"/>
                    <a:gd name="T16" fmla="*/ 455 w 487"/>
                    <a:gd name="T17" fmla="*/ 289 h 436"/>
                    <a:gd name="T18" fmla="*/ 331 w 487"/>
                    <a:gd name="T19" fmla="*/ 384 h 436"/>
                    <a:gd name="T20" fmla="*/ 174 w 487"/>
                    <a:gd name="T21" fmla="*/ 388 h 436"/>
                    <a:gd name="T22" fmla="*/ 167 w 487"/>
                    <a:gd name="T23" fmla="*/ 389 h 436"/>
                    <a:gd name="T24" fmla="*/ 98 w 487"/>
                    <a:gd name="T25" fmla="*/ 416 h 436"/>
                    <a:gd name="T26" fmla="*/ 21 w 487"/>
                    <a:gd name="T27" fmla="*/ 436 h 436"/>
                    <a:gd name="T28" fmla="*/ 16 w 487"/>
                    <a:gd name="T29" fmla="*/ 436 h 436"/>
                    <a:gd name="T30" fmla="*/ 88 w 487"/>
                    <a:gd name="T31" fmla="*/ 375 h 436"/>
                    <a:gd name="T32" fmla="*/ 91 w 487"/>
                    <a:gd name="T33" fmla="*/ 374 h 436"/>
                    <a:gd name="T34" fmla="*/ 162 w 487"/>
                    <a:gd name="T35" fmla="*/ 344 h 436"/>
                    <a:gd name="T36" fmla="*/ 175 w 487"/>
                    <a:gd name="T37" fmla="*/ 341 h 436"/>
                    <a:gd name="T38" fmla="*/ 288 w 487"/>
                    <a:gd name="T39" fmla="*/ 348 h 436"/>
                    <a:gd name="T40" fmla="*/ 394 w 487"/>
                    <a:gd name="T41" fmla="*/ 295 h 436"/>
                    <a:gd name="T42" fmla="*/ 434 w 487"/>
                    <a:gd name="T43" fmla="*/ 208 h 436"/>
                    <a:gd name="T44" fmla="*/ 390 w 487"/>
                    <a:gd name="T45" fmla="*/ 106 h 436"/>
                    <a:gd name="T46" fmla="*/ 265 w 487"/>
                    <a:gd name="T47" fmla="*/ 52 h 436"/>
                    <a:gd name="T48" fmla="*/ 160 w 487"/>
                    <a:gd name="T49" fmla="*/ 69 h 436"/>
                    <a:gd name="T50" fmla="*/ 70 w 487"/>
                    <a:gd name="T51" fmla="*/ 153 h 436"/>
                    <a:gd name="T52" fmla="*/ 69 w 487"/>
                    <a:gd name="T53" fmla="*/ 250 h 436"/>
                    <a:gd name="T54" fmla="*/ 101 w 487"/>
                    <a:gd name="T55" fmla="*/ 296 h 436"/>
                    <a:gd name="T56" fmla="*/ 104 w 487"/>
                    <a:gd name="T57" fmla="*/ 306 h 436"/>
                    <a:gd name="T58" fmla="*/ 100 w 487"/>
                    <a:gd name="T59" fmla="*/ 327 h 436"/>
                    <a:gd name="T60" fmla="*/ 88 w 487"/>
                    <a:gd name="T61" fmla="*/ 37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436">
                      <a:moveTo>
                        <a:pt x="16" y="436"/>
                      </a:moveTo>
                      <a:cubicBezTo>
                        <a:pt x="23" y="421"/>
                        <a:pt x="29" y="407"/>
                        <a:pt x="35" y="392"/>
                      </a:cubicBezTo>
                      <a:cubicBezTo>
                        <a:pt x="44" y="369"/>
                        <a:pt x="52" y="345"/>
                        <a:pt x="54" y="319"/>
                      </a:cubicBezTo>
                      <a:cubicBezTo>
                        <a:pt x="54" y="315"/>
                        <a:pt x="53" y="311"/>
                        <a:pt x="50" y="307"/>
                      </a:cubicBezTo>
                      <a:cubicBezTo>
                        <a:pt x="0" y="240"/>
                        <a:pt x="2" y="152"/>
                        <a:pt x="57" y="89"/>
                      </a:cubicBezTo>
                      <a:cubicBezTo>
                        <a:pt x="91" y="49"/>
                        <a:pt x="134" y="26"/>
                        <a:pt x="184" y="14"/>
                      </a:cubicBezTo>
                      <a:cubicBezTo>
                        <a:pt x="242" y="0"/>
                        <a:pt x="299" y="5"/>
                        <a:pt x="353" y="28"/>
                      </a:cubicBezTo>
                      <a:cubicBezTo>
                        <a:pt x="404" y="51"/>
                        <a:pt x="445" y="85"/>
                        <a:pt x="466" y="138"/>
                      </a:cubicBezTo>
                      <a:cubicBezTo>
                        <a:pt x="487" y="190"/>
                        <a:pt x="483" y="241"/>
                        <a:pt x="455" y="289"/>
                      </a:cubicBezTo>
                      <a:cubicBezTo>
                        <a:pt x="427" y="337"/>
                        <a:pt x="384" y="367"/>
                        <a:pt x="331" y="384"/>
                      </a:cubicBezTo>
                      <a:cubicBezTo>
                        <a:pt x="279" y="401"/>
                        <a:pt x="227" y="400"/>
                        <a:pt x="174" y="388"/>
                      </a:cubicBezTo>
                      <a:cubicBezTo>
                        <a:pt x="172" y="388"/>
                        <a:pt x="169" y="388"/>
                        <a:pt x="167" y="389"/>
                      </a:cubicBezTo>
                      <a:cubicBezTo>
                        <a:pt x="145" y="401"/>
                        <a:pt x="122" y="409"/>
                        <a:pt x="98" y="416"/>
                      </a:cubicBezTo>
                      <a:cubicBezTo>
                        <a:pt x="73" y="423"/>
                        <a:pt x="47" y="429"/>
                        <a:pt x="21" y="436"/>
                      </a:cubicBezTo>
                      <a:cubicBezTo>
                        <a:pt x="20" y="436"/>
                        <a:pt x="18" y="436"/>
                        <a:pt x="16" y="436"/>
                      </a:cubicBezTo>
                      <a:close/>
                      <a:moveTo>
                        <a:pt x="88" y="375"/>
                      </a:moveTo>
                      <a:cubicBezTo>
                        <a:pt x="89" y="375"/>
                        <a:pt x="90" y="375"/>
                        <a:pt x="91" y="374"/>
                      </a:cubicBezTo>
                      <a:cubicBezTo>
                        <a:pt x="115" y="367"/>
                        <a:pt x="139" y="357"/>
                        <a:pt x="162" y="344"/>
                      </a:cubicBezTo>
                      <a:cubicBezTo>
                        <a:pt x="166" y="341"/>
                        <a:pt x="170" y="340"/>
                        <a:pt x="175" y="341"/>
                      </a:cubicBezTo>
                      <a:cubicBezTo>
                        <a:pt x="212" y="351"/>
                        <a:pt x="250" y="354"/>
                        <a:pt x="288" y="348"/>
                      </a:cubicBezTo>
                      <a:cubicBezTo>
                        <a:pt x="329" y="341"/>
                        <a:pt x="365" y="325"/>
                        <a:pt x="394" y="295"/>
                      </a:cubicBezTo>
                      <a:cubicBezTo>
                        <a:pt x="418" y="270"/>
                        <a:pt x="432" y="242"/>
                        <a:pt x="434" y="208"/>
                      </a:cubicBezTo>
                      <a:cubicBezTo>
                        <a:pt x="436" y="167"/>
                        <a:pt x="419" y="133"/>
                        <a:pt x="390" y="106"/>
                      </a:cubicBezTo>
                      <a:cubicBezTo>
                        <a:pt x="355" y="72"/>
                        <a:pt x="312" y="56"/>
                        <a:pt x="265" y="52"/>
                      </a:cubicBezTo>
                      <a:cubicBezTo>
                        <a:pt x="229" y="50"/>
                        <a:pt x="194" y="54"/>
                        <a:pt x="160" y="69"/>
                      </a:cubicBezTo>
                      <a:cubicBezTo>
                        <a:pt x="120" y="86"/>
                        <a:pt x="88" y="112"/>
                        <a:pt x="70" y="153"/>
                      </a:cubicBezTo>
                      <a:cubicBezTo>
                        <a:pt x="56" y="185"/>
                        <a:pt x="56" y="218"/>
                        <a:pt x="69" y="250"/>
                      </a:cubicBezTo>
                      <a:cubicBezTo>
                        <a:pt x="76" y="268"/>
                        <a:pt x="88" y="283"/>
                        <a:pt x="101" y="296"/>
                      </a:cubicBezTo>
                      <a:cubicBezTo>
                        <a:pt x="104" y="299"/>
                        <a:pt x="105" y="302"/>
                        <a:pt x="104" y="306"/>
                      </a:cubicBezTo>
                      <a:cubicBezTo>
                        <a:pt x="103" y="313"/>
                        <a:pt x="102" y="320"/>
                        <a:pt x="100" y="327"/>
                      </a:cubicBezTo>
                      <a:cubicBezTo>
                        <a:pt x="96" y="343"/>
                        <a:pt x="92" y="359"/>
                        <a:pt x="88" y="3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7" name="Freeform 1491"/>
                <p:cNvSpPr>
                  <a:spLocks/>
                </p:cNvSpPr>
                <p:nvPr/>
              </p:nvSpPr>
              <p:spPr bwMode="gray">
                <a:xfrm>
                  <a:off x="10420628" y="4305846"/>
                  <a:ext cx="57915" cy="127192"/>
                </a:xfrm>
                <a:custGeom>
                  <a:avLst/>
                  <a:gdLst>
                    <a:gd name="T0" fmla="*/ 0 w 55"/>
                    <a:gd name="T1" fmla="*/ 118 h 118"/>
                    <a:gd name="T2" fmla="*/ 0 w 55"/>
                    <a:gd name="T3" fmla="*/ 0 h 118"/>
                    <a:gd name="T4" fmla="*/ 55 w 55"/>
                    <a:gd name="T5" fmla="*/ 0 h 118"/>
                    <a:gd name="T6" fmla="*/ 55 w 55"/>
                    <a:gd name="T7" fmla="*/ 118 h 118"/>
                    <a:gd name="T8" fmla="*/ 0 w 55"/>
                    <a:gd name="T9" fmla="*/ 118 h 118"/>
                  </a:gdLst>
                  <a:ahLst/>
                  <a:cxnLst>
                    <a:cxn ang="0">
                      <a:pos x="T0" y="T1"/>
                    </a:cxn>
                    <a:cxn ang="0">
                      <a:pos x="T2" y="T3"/>
                    </a:cxn>
                    <a:cxn ang="0">
                      <a:pos x="T4" y="T5"/>
                    </a:cxn>
                    <a:cxn ang="0">
                      <a:pos x="T6" y="T7"/>
                    </a:cxn>
                    <a:cxn ang="0">
                      <a:pos x="T8" y="T9"/>
                    </a:cxn>
                  </a:cxnLst>
                  <a:rect l="0" t="0" r="r" b="b"/>
                  <a:pathLst>
                    <a:path w="55" h="118">
                      <a:moveTo>
                        <a:pt x="0" y="118"/>
                      </a:moveTo>
                      <a:cubicBezTo>
                        <a:pt x="0" y="78"/>
                        <a:pt x="0" y="39"/>
                        <a:pt x="0" y="0"/>
                      </a:cubicBezTo>
                      <a:cubicBezTo>
                        <a:pt x="18" y="0"/>
                        <a:pt x="36" y="0"/>
                        <a:pt x="55" y="0"/>
                      </a:cubicBezTo>
                      <a:cubicBezTo>
                        <a:pt x="55" y="39"/>
                        <a:pt x="55" y="78"/>
                        <a:pt x="55" y="118"/>
                      </a:cubicBezTo>
                      <a:cubicBezTo>
                        <a:pt x="36" y="118"/>
                        <a:pt x="18" y="118"/>
                        <a:pt x="0"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8" name="Freeform 1492"/>
                <p:cNvSpPr>
                  <a:spLocks/>
                </p:cNvSpPr>
                <p:nvPr/>
              </p:nvSpPr>
              <p:spPr bwMode="gray">
                <a:xfrm>
                  <a:off x="10417658" y="4213071"/>
                  <a:ext cx="63855" cy="64344"/>
                </a:xfrm>
                <a:custGeom>
                  <a:avLst/>
                  <a:gdLst>
                    <a:gd name="T0" fmla="*/ 30 w 61"/>
                    <a:gd name="T1" fmla="*/ 60 h 60"/>
                    <a:gd name="T2" fmla="*/ 0 w 61"/>
                    <a:gd name="T3" fmla="*/ 30 h 60"/>
                    <a:gd name="T4" fmla="*/ 30 w 61"/>
                    <a:gd name="T5" fmla="*/ 0 h 60"/>
                    <a:gd name="T6" fmla="*/ 6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13" y="60"/>
                        <a:pt x="0" y="46"/>
                        <a:pt x="0" y="30"/>
                      </a:cubicBezTo>
                      <a:cubicBezTo>
                        <a:pt x="1" y="13"/>
                        <a:pt x="14" y="0"/>
                        <a:pt x="30" y="0"/>
                      </a:cubicBezTo>
                      <a:cubicBezTo>
                        <a:pt x="47" y="0"/>
                        <a:pt x="61" y="14"/>
                        <a:pt x="60" y="30"/>
                      </a:cubicBezTo>
                      <a:cubicBezTo>
                        <a:pt x="60" y="47"/>
                        <a:pt x="47" y="60"/>
                        <a:pt x="30"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43" name="Gruppieren 42"/>
            <p:cNvGrpSpPr/>
            <p:nvPr/>
          </p:nvGrpSpPr>
          <p:grpSpPr bwMode="gray">
            <a:xfrm>
              <a:off x="540000" y="3978718"/>
              <a:ext cx="3429274" cy="1907251"/>
              <a:chOff x="540000" y="3978718"/>
              <a:chExt cx="3429274" cy="1907251"/>
            </a:xfrm>
          </p:grpSpPr>
          <p:sp>
            <p:nvSpPr>
              <p:cNvPr id="58" name="Rechteck 57"/>
              <p:cNvSpPr/>
              <p:nvPr/>
            </p:nvSpPr>
            <p:spPr bwMode="gray">
              <a:xfrm>
                <a:off x="1704725" y="4827588"/>
                <a:ext cx="226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sp>
            <p:nvSpPr>
              <p:cNvPr id="59" name="Rechteck 58"/>
              <p:cNvSpPr/>
              <p:nvPr/>
            </p:nvSpPr>
            <p:spPr bwMode="gray">
              <a:xfrm>
                <a:off x="540000" y="4827588"/>
                <a:ext cx="1155450" cy="995360"/>
              </a:xfrm>
              <a:prstGeom prst="rect">
                <a:avLst/>
              </a:prstGeom>
              <a:solidFill>
                <a:schemeClr val="tx2"/>
              </a:solidFill>
              <a:ln w="12700">
                <a:noFill/>
                <a:round/>
                <a:headEnd/>
                <a:tailEnd/>
              </a:ln>
            </p:spPr>
            <p:txBody>
              <a:bodyPr rtlCol="0" anchor="ctr"/>
              <a:lstStyle/>
              <a:p>
                <a:pPr algn="ctr">
                  <a:lnSpc>
                    <a:spcPct val="80000"/>
                  </a:lnSpc>
                </a:pPr>
                <a:r>
                  <a:rPr lang="en-US" sz="3200" dirty="0" smtClean="0">
                    <a:solidFill>
                      <a:schemeClr val="bg1"/>
                    </a:solidFill>
                    <a:latin typeface="Bebas Neue" panose="020B0506020202020201" pitchFamily="34" charset="0"/>
                  </a:rPr>
                  <a:t>25%</a:t>
                </a:r>
                <a:endParaRPr lang="en-US" sz="3200" dirty="0">
                  <a:solidFill>
                    <a:schemeClr val="bg1"/>
                  </a:solidFill>
                  <a:latin typeface="Bebas Neue" panose="020B0506020202020201" pitchFamily="34" charset="0"/>
                </a:endParaRPr>
              </a:p>
            </p:txBody>
          </p:sp>
          <p:cxnSp>
            <p:nvCxnSpPr>
              <p:cNvPr id="60" name="Gerade Verbindung 59"/>
              <p:cNvCxnSpPr/>
              <p:nvPr/>
            </p:nvCxnSpPr>
            <p:spPr bwMode="gray">
              <a:xfrm>
                <a:off x="1695450" y="4764566"/>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1" name="METRO ICON - paper airplane"/>
              <p:cNvSpPr>
                <a:spLocks noChangeAspect="1" noEditPoints="1"/>
              </p:cNvSpPr>
              <p:nvPr/>
            </p:nvSpPr>
            <p:spPr bwMode="gray">
              <a:xfrm>
                <a:off x="1320548" y="3978718"/>
                <a:ext cx="749804" cy="613920"/>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44" name="Gruppieren 43"/>
            <p:cNvGrpSpPr/>
            <p:nvPr/>
          </p:nvGrpSpPr>
          <p:grpSpPr bwMode="gray">
            <a:xfrm>
              <a:off x="4384798" y="4035074"/>
              <a:ext cx="7264801" cy="1848258"/>
              <a:chOff x="4384798" y="4035074"/>
              <a:chExt cx="7264801" cy="1848258"/>
            </a:xfrm>
          </p:grpSpPr>
          <p:sp>
            <p:nvSpPr>
              <p:cNvPr id="54" name="Rechteck 53"/>
              <p:cNvSpPr/>
              <p:nvPr/>
            </p:nvSpPr>
            <p:spPr bwMode="gray">
              <a:xfrm>
                <a:off x="4384798" y="4827588"/>
                <a:ext cx="4492638" cy="9953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200" dirty="0" smtClean="0">
                    <a:latin typeface="Bebas Neue" panose="020B0506020202020201" pitchFamily="34" charset="0"/>
                  </a:rPr>
                  <a:t>50%</a:t>
                </a:r>
              </a:p>
            </p:txBody>
          </p:sp>
          <p:sp>
            <p:nvSpPr>
              <p:cNvPr id="55" name="Rechteck 54"/>
              <p:cNvSpPr/>
              <p:nvPr/>
            </p:nvSpPr>
            <p:spPr bwMode="gray">
              <a:xfrm>
                <a:off x="8877436" y="4827588"/>
                <a:ext cx="2772163"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cxnSp>
            <p:nvCxnSpPr>
              <p:cNvPr id="56" name="Gerade Verbindung 55"/>
              <p:cNvCxnSpPr/>
              <p:nvPr/>
            </p:nvCxnSpPr>
            <p:spPr bwMode="gray">
              <a:xfrm>
                <a:off x="8877436" y="4761929"/>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57" name="Freeform 74"/>
              <p:cNvSpPr>
                <a:spLocks noEditPoints="1"/>
              </p:cNvSpPr>
              <p:nvPr/>
            </p:nvSpPr>
            <p:spPr bwMode="gray">
              <a:xfrm>
                <a:off x="8539724" y="4035074"/>
                <a:ext cx="675423" cy="557564"/>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45" name="Gruppieren 44"/>
            <p:cNvGrpSpPr/>
            <p:nvPr/>
          </p:nvGrpSpPr>
          <p:grpSpPr bwMode="gray">
            <a:xfrm>
              <a:off x="8238874" y="1791276"/>
              <a:ext cx="3420001" cy="1811821"/>
              <a:chOff x="8238874" y="1791276"/>
              <a:chExt cx="3420001" cy="1811821"/>
            </a:xfrm>
          </p:grpSpPr>
          <p:sp>
            <p:nvSpPr>
              <p:cNvPr id="46" name="Rechteck 45"/>
              <p:cNvSpPr/>
              <p:nvPr/>
            </p:nvSpPr>
            <p:spPr bwMode="gray">
              <a:xfrm>
                <a:off x="8238874" y="2547354"/>
                <a:ext cx="2527467" cy="995360"/>
              </a:xfrm>
              <a:prstGeom prst="rect">
                <a:avLst/>
              </a:prstGeom>
              <a:solidFill>
                <a:schemeClr val="accent1">
                  <a:lumMod val="50000"/>
                </a:schemeClr>
              </a:solidFill>
              <a:ln>
                <a:no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3200" dirty="0" smtClean="0">
                    <a:solidFill>
                      <a:schemeClr val="lt1"/>
                    </a:solidFill>
                    <a:latin typeface="Bebas Neue" panose="020B0506020202020201" pitchFamily="34" charset="0"/>
                  </a:rPr>
                  <a:t>80%</a:t>
                </a:r>
                <a:endParaRPr lang="en-US" sz="3200" dirty="0">
                  <a:solidFill>
                    <a:schemeClr val="lt1"/>
                  </a:solidFill>
                  <a:latin typeface="Bebas Neue" panose="020B0506020202020201" pitchFamily="34" charset="0"/>
                </a:endParaRPr>
              </a:p>
            </p:txBody>
          </p:sp>
          <p:sp>
            <p:nvSpPr>
              <p:cNvPr id="47" name="Rechteck 46"/>
              <p:cNvSpPr/>
              <p:nvPr/>
            </p:nvSpPr>
            <p:spPr bwMode="gray">
              <a:xfrm>
                <a:off x="10774393" y="2547355"/>
                <a:ext cx="884482"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400" dirty="0" smtClean="0">
                    <a:solidFill>
                      <a:schemeClr val="bg1"/>
                    </a:solidFill>
                  </a:rPr>
                  <a:t>Info </a:t>
                </a:r>
                <a:br>
                  <a:rPr lang="en-US" sz="1400" dirty="0" smtClean="0">
                    <a:solidFill>
                      <a:schemeClr val="bg1"/>
                    </a:solidFill>
                  </a:rPr>
                </a:br>
                <a:r>
                  <a:rPr lang="en-US" sz="1400" dirty="0" smtClean="0">
                    <a:solidFill>
                      <a:schemeClr val="bg1"/>
                    </a:solidFill>
                  </a:rPr>
                  <a:t>text</a:t>
                </a:r>
                <a:endParaRPr lang="en-US" sz="1400" dirty="0">
                  <a:solidFill>
                    <a:schemeClr val="bg1"/>
                  </a:solidFill>
                </a:endParaRPr>
              </a:p>
            </p:txBody>
          </p:sp>
          <p:cxnSp>
            <p:nvCxnSpPr>
              <p:cNvPr id="48" name="Gerade Verbindung 47"/>
              <p:cNvCxnSpPr/>
              <p:nvPr/>
            </p:nvCxnSpPr>
            <p:spPr bwMode="gray">
              <a:xfrm>
                <a:off x="10774968" y="2481694"/>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49" name="METRO ICON - calendar check"/>
              <p:cNvGrpSpPr>
                <a:grpSpLocks noChangeAspect="1"/>
              </p:cNvGrpSpPr>
              <p:nvPr/>
            </p:nvGrpSpPr>
            <p:grpSpPr bwMode="gray">
              <a:xfrm>
                <a:off x="10491394" y="1791276"/>
                <a:ext cx="567148" cy="544868"/>
                <a:chOff x="11016877" y="5260371"/>
                <a:chExt cx="521996" cy="513072"/>
              </a:xfrm>
              <a:solidFill>
                <a:schemeClr val="bg1"/>
              </a:solidFill>
            </p:grpSpPr>
            <p:sp>
              <p:nvSpPr>
                <p:cNvPr id="50"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1"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2"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3"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1999375"/>
            <a:ext cx="8343900" cy="3077812"/>
            <a:chOff x="539999" y="1724953"/>
            <a:chExt cx="11109600" cy="4097995"/>
          </a:xfrm>
        </p:grpSpPr>
        <p:grpSp>
          <p:nvGrpSpPr>
            <p:cNvPr id="4" name="Gruppieren 3"/>
            <p:cNvGrpSpPr/>
            <p:nvPr/>
          </p:nvGrpSpPr>
          <p:grpSpPr bwMode="gray">
            <a:xfrm>
              <a:off x="540000" y="3989741"/>
              <a:ext cx="3419999" cy="1833207"/>
              <a:chOff x="540000" y="3989741"/>
              <a:chExt cx="3419999" cy="1833207"/>
            </a:xfrm>
          </p:grpSpPr>
          <p:sp>
            <p:nvSpPr>
              <p:cNvPr id="24" name="Rechteck 23"/>
              <p:cNvSpPr/>
              <p:nvPr/>
            </p:nvSpPr>
            <p:spPr bwMode="gray">
              <a:xfrm>
                <a:off x="540000" y="4827588"/>
                <a:ext cx="1155450"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bg1"/>
                    </a:solidFill>
                    <a:latin typeface="Bebas Neue" panose="020B0506020202020201" pitchFamily="34" charset="0"/>
                  </a:rPr>
                  <a:t>25%</a:t>
                </a:r>
                <a:endParaRPr lang="en-US" sz="3200" dirty="0">
                  <a:solidFill>
                    <a:schemeClr val="bg1"/>
                  </a:solidFill>
                  <a:latin typeface="Bebas Neue" panose="020B0506020202020201" pitchFamily="34" charset="0"/>
                </a:endParaRPr>
              </a:p>
            </p:txBody>
          </p:sp>
          <p:sp>
            <p:nvSpPr>
              <p:cNvPr id="25" name="Rechteck 24"/>
              <p:cNvSpPr/>
              <p:nvPr/>
            </p:nvSpPr>
            <p:spPr bwMode="gray">
              <a:xfrm>
                <a:off x="1695450" y="4827588"/>
                <a:ext cx="226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grpSp>
            <p:nvGrpSpPr>
              <p:cNvPr id="26" name="METRO ICON - arrow up"/>
              <p:cNvGrpSpPr>
                <a:grpSpLocks noChangeAspect="1"/>
              </p:cNvGrpSpPr>
              <p:nvPr/>
            </p:nvGrpSpPr>
            <p:grpSpPr bwMode="gray">
              <a:xfrm>
                <a:off x="1400267" y="3989741"/>
                <a:ext cx="606140" cy="603363"/>
                <a:chOff x="7124907" y="4327860"/>
                <a:chExt cx="530744" cy="528312"/>
              </a:xfrm>
              <a:solidFill>
                <a:schemeClr val="bg1"/>
              </a:solidFill>
            </p:grpSpPr>
            <p:sp>
              <p:nvSpPr>
                <p:cNvPr id="27" name="Pfeil nach unten 33"/>
                <p:cNvSpPr/>
                <p:nvPr/>
              </p:nvSpPr>
              <p:spPr bwMode="gray">
                <a:xfrm rot="10800000">
                  <a:off x="7124907" y="4601657"/>
                  <a:ext cx="184830" cy="2545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Pfeil nach unten 33"/>
                <p:cNvSpPr/>
                <p:nvPr/>
              </p:nvSpPr>
              <p:spPr bwMode="gray">
                <a:xfrm rot="10800000">
                  <a:off x="7302115" y="4462830"/>
                  <a:ext cx="184830" cy="39334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Pfeil nach unten 33"/>
                <p:cNvSpPr/>
                <p:nvPr/>
              </p:nvSpPr>
              <p:spPr bwMode="gray">
                <a:xfrm rot="10800000">
                  <a:off x="7470821" y="4327860"/>
                  <a:ext cx="184830" cy="52831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grpSp>
          <p:nvGrpSpPr>
            <p:cNvPr id="5" name="Gruppieren 4"/>
            <p:cNvGrpSpPr/>
            <p:nvPr/>
          </p:nvGrpSpPr>
          <p:grpSpPr bwMode="gray">
            <a:xfrm>
              <a:off x="4384798" y="4176289"/>
              <a:ext cx="3420002" cy="1646659"/>
              <a:chOff x="4384798" y="4176289"/>
              <a:chExt cx="3420002" cy="1646659"/>
            </a:xfrm>
          </p:grpSpPr>
          <p:sp>
            <p:nvSpPr>
              <p:cNvPr id="21" name="Rechteck 20"/>
              <p:cNvSpPr/>
              <p:nvPr/>
            </p:nvSpPr>
            <p:spPr bwMode="gray">
              <a:xfrm>
                <a:off x="4384798" y="4827588"/>
                <a:ext cx="1711201"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bg1"/>
                    </a:solidFill>
                    <a:latin typeface="Bebas Neue" panose="020B0506020202020201" pitchFamily="34" charset="0"/>
                  </a:rPr>
                  <a:t>50%</a:t>
                </a:r>
                <a:endParaRPr lang="en-US" sz="3200" dirty="0">
                  <a:solidFill>
                    <a:schemeClr val="bg1"/>
                  </a:solidFill>
                  <a:latin typeface="Bebas Neue" panose="020B0506020202020201" pitchFamily="34" charset="0"/>
                </a:endParaRPr>
              </a:p>
            </p:txBody>
          </p:sp>
          <p:sp>
            <p:nvSpPr>
              <p:cNvPr id="22" name="Rechteck 21"/>
              <p:cNvSpPr/>
              <p:nvPr/>
            </p:nvSpPr>
            <p:spPr bwMode="gray">
              <a:xfrm>
                <a:off x="6096000" y="4827588"/>
                <a:ext cx="1708800"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Info text.</a:t>
                </a:r>
                <a:endParaRPr lang="en-US" sz="1400" dirty="0">
                  <a:solidFill>
                    <a:schemeClr val="bg1"/>
                  </a:solidFill>
                </a:endParaRPr>
              </a:p>
            </p:txBody>
          </p:sp>
          <p:sp>
            <p:nvSpPr>
              <p:cNvPr id="23" name="METRO ICON - control"/>
              <p:cNvSpPr>
                <a:spLocks noChangeAspect="1" noEditPoints="1"/>
              </p:cNvSpPr>
              <p:nvPr/>
            </p:nvSpPr>
            <p:spPr bwMode="gray">
              <a:xfrm>
                <a:off x="5810251" y="4176289"/>
                <a:ext cx="622954" cy="426340"/>
              </a:xfrm>
              <a:custGeom>
                <a:avLst/>
                <a:gdLst>
                  <a:gd name="T0" fmla="*/ 173 w 424"/>
                  <a:gd name="T1" fmla="*/ 219 h 288"/>
                  <a:gd name="T2" fmla="*/ 188 w 424"/>
                  <a:gd name="T3" fmla="*/ 277 h 288"/>
                  <a:gd name="T4" fmla="*/ 246 w 424"/>
                  <a:gd name="T5" fmla="*/ 261 h 288"/>
                  <a:gd name="T6" fmla="*/ 345 w 424"/>
                  <a:gd name="T7" fmla="*/ 5 h 288"/>
                  <a:gd name="T8" fmla="*/ 173 w 424"/>
                  <a:gd name="T9" fmla="*/ 219 h 288"/>
                  <a:gd name="T10" fmla="*/ 212 w 424"/>
                  <a:gd name="T11" fmla="*/ 58 h 288"/>
                  <a:gd name="T12" fmla="*/ 240 w 424"/>
                  <a:gd name="T13" fmla="*/ 60 h 288"/>
                  <a:gd name="T14" fmla="*/ 269 w 424"/>
                  <a:gd name="T15" fmla="*/ 23 h 288"/>
                  <a:gd name="T16" fmla="*/ 212 w 424"/>
                  <a:gd name="T17" fmla="*/ 15 h 288"/>
                  <a:gd name="T18" fmla="*/ 0 w 424"/>
                  <a:gd name="T19" fmla="*/ 244 h 288"/>
                  <a:gd name="T20" fmla="*/ 1 w 424"/>
                  <a:gd name="T21" fmla="*/ 267 h 288"/>
                  <a:gd name="T22" fmla="*/ 24 w 424"/>
                  <a:gd name="T23" fmla="*/ 286 h 288"/>
                  <a:gd name="T24" fmla="*/ 44 w 424"/>
                  <a:gd name="T25" fmla="*/ 263 h 288"/>
                  <a:gd name="T26" fmla="*/ 43 w 424"/>
                  <a:gd name="T27" fmla="*/ 244 h 288"/>
                  <a:gd name="T28" fmla="*/ 212 w 424"/>
                  <a:gd name="T29" fmla="*/ 58 h 288"/>
                  <a:gd name="T30" fmla="*/ 365 w 424"/>
                  <a:gd name="T31" fmla="*/ 84 h 288"/>
                  <a:gd name="T32" fmla="*/ 348 w 424"/>
                  <a:gd name="T33" fmla="*/ 130 h 288"/>
                  <a:gd name="T34" fmla="*/ 382 w 424"/>
                  <a:gd name="T35" fmla="*/ 244 h 288"/>
                  <a:gd name="T36" fmla="*/ 381 w 424"/>
                  <a:gd name="T37" fmla="*/ 264 h 288"/>
                  <a:gd name="T38" fmla="*/ 400 w 424"/>
                  <a:gd name="T39" fmla="*/ 287 h 288"/>
                  <a:gd name="T40" fmla="*/ 402 w 424"/>
                  <a:gd name="T41" fmla="*/ 287 h 288"/>
                  <a:gd name="T42" fmla="*/ 423 w 424"/>
                  <a:gd name="T43" fmla="*/ 267 h 288"/>
                  <a:gd name="T44" fmla="*/ 424 w 424"/>
                  <a:gd name="T45" fmla="*/ 244 h 288"/>
                  <a:gd name="T46" fmla="*/ 365 w 424"/>
                  <a:gd name="T47" fmla="*/ 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4" h="288">
                    <a:moveTo>
                      <a:pt x="173" y="219"/>
                    </a:moveTo>
                    <a:cubicBezTo>
                      <a:pt x="158" y="244"/>
                      <a:pt x="168" y="265"/>
                      <a:pt x="188" y="277"/>
                    </a:cubicBezTo>
                    <a:cubicBezTo>
                      <a:pt x="209" y="288"/>
                      <a:pt x="232" y="287"/>
                      <a:pt x="246" y="261"/>
                    </a:cubicBezTo>
                    <a:cubicBezTo>
                      <a:pt x="261" y="236"/>
                      <a:pt x="353" y="10"/>
                      <a:pt x="345" y="5"/>
                    </a:cubicBezTo>
                    <a:cubicBezTo>
                      <a:pt x="337" y="0"/>
                      <a:pt x="187" y="194"/>
                      <a:pt x="173" y="219"/>
                    </a:cubicBezTo>
                    <a:close/>
                    <a:moveTo>
                      <a:pt x="212" y="58"/>
                    </a:moveTo>
                    <a:cubicBezTo>
                      <a:pt x="222" y="58"/>
                      <a:pt x="231" y="59"/>
                      <a:pt x="240" y="60"/>
                    </a:cubicBezTo>
                    <a:cubicBezTo>
                      <a:pt x="249" y="48"/>
                      <a:pt x="259" y="36"/>
                      <a:pt x="269" y="23"/>
                    </a:cubicBezTo>
                    <a:cubicBezTo>
                      <a:pt x="251" y="18"/>
                      <a:pt x="232" y="15"/>
                      <a:pt x="212" y="15"/>
                    </a:cubicBezTo>
                    <a:cubicBezTo>
                      <a:pt x="94" y="15"/>
                      <a:pt x="0" y="116"/>
                      <a:pt x="0" y="244"/>
                    </a:cubicBezTo>
                    <a:cubicBezTo>
                      <a:pt x="0" y="251"/>
                      <a:pt x="1" y="259"/>
                      <a:pt x="1" y="267"/>
                    </a:cubicBezTo>
                    <a:cubicBezTo>
                      <a:pt x="3" y="279"/>
                      <a:pt x="13" y="287"/>
                      <a:pt x="24" y="286"/>
                    </a:cubicBezTo>
                    <a:cubicBezTo>
                      <a:pt x="36" y="285"/>
                      <a:pt x="45" y="275"/>
                      <a:pt x="44" y="263"/>
                    </a:cubicBezTo>
                    <a:cubicBezTo>
                      <a:pt x="43" y="257"/>
                      <a:pt x="43" y="250"/>
                      <a:pt x="43" y="244"/>
                    </a:cubicBezTo>
                    <a:cubicBezTo>
                      <a:pt x="43" y="139"/>
                      <a:pt x="117" y="58"/>
                      <a:pt x="212" y="58"/>
                    </a:cubicBezTo>
                    <a:close/>
                    <a:moveTo>
                      <a:pt x="365" y="84"/>
                    </a:moveTo>
                    <a:cubicBezTo>
                      <a:pt x="360" y="100"/>
                      <a:pt x="353" y="116"/>
                      <a:pt x="348" y="130"/>
                    </a:cubicBezTo>
                    <a:cubicBezTo>
                      <a:pt x="369" y="162"/>
                      <a:pt x="382" y="201"/>
                      <a:pt x="382" y="244"/>
                    </a:cubicBezTo>
                    <a:cubicBezTo>
                      <a:pt x="382" y="250"/>
                      <a:pt x="382" y="257"/>
                      <a:pt x="381" y="264"/>
                    </a:cubicBezTo>
                    <a:cubicBezTo>
                      <a:pt x="380" y="275"/>
                      <a:pt x="389" y="286"/>
                      <a:pt x="400" y="287"/>
                    </a:cubicBezTo>
                    <a:cubicBezTo>
                      <a:pt x="401" y="287"/>
                      <a:pt x="402" y="287"/>
                      <a:pt x="402" y="287"/>
                    </a:cubicBezTo>
                    <a:cubicBezTo>
                      <a:pt x="413" y="287"/>
                      <a:pt x="422" y="278"/>
                      <a:pt x="423" y="267"/>
                    </a:cubicBezTo>
                    <a:cubicBezTo>
                      <a:pt x="424" y="260"/>
                      <a:pt x="424" y="252"/>
                      <a:pt x="424" y="244"/>
                    </a:cubicBezTo>
                    <a:cubicBezTo>
                      <a:pt x="424" y="181"/>
                      <a:pt x="402" y="125"/>
                      <a:pt x="365" y="8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6" name="Gruppieren 5"/>
            <p:cNvGrpSpPr/>
            <p:nvPr/>
          </p:nvGrpSpPr>
          <p:grpSpPr bwMode="gray">
            <a:xfrm>
              <a:off x="8229600" y="4177384"/>
              <a:ext cx="3419999" cy="1645564"/>
              <a:chOff x="8229600" y="4177384"/>
              <a:chExt cx="3419999" cy="1645564"/>
            </a:xfrm>
          </p:grpSpPr>
          <p:sp>
            <p:nvSpPr>
              <p:cNvPr id="14" name="Rechteck 13"/>
              <p:cNvSpPr/>
              <p:nvPr/>
            </p:nvSpPr>
            <p:spPr bwMode="gray">
              <a:xfrm>
                <a:off x="8229600" y="4827587"/>
                <a:ext cx="2268674"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bg1"/>
                    </a:solidFill>
                    <a:latin typeface="Bebas Neue" panose="020B0506020202020201" pitchFamily="34" charset="0"/>
                  </a:rPr>
                  <a:t>65%</a:t>
                </a:r>
                <a:endParaRPr lang="en-US" sz="3200" dirty="0">
                  <a:solidFill>
                    <a:schemeClr val="bg1"/>
                  </a:solidFill>
                  <a:latin typeface="Bebas Neue" panose="020B0506020202020201" pitchFamily="34" charset="0"/>
                </a:endParaRPr>
              </a:p>
            </p:txBody>
          </p:sp>
          <p:sp>
            <p:nvSpPr>
              <p:cNvPr id="15" name="Rechteck 14"/>
              <p:cNvSpPr/>
              <p:nvPr/>
            </p:nvSpPr>
            <p:spPr bwMode="gray">
              <a:xfrm>
                <a:off x="10498274" y="4827588"/>
                <a:ext cx="1151325"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Info text.</a:t>
                </a:r>
                <a:endParaRPr lang="en-US" sz="1400" dirty="0">
                  <a:solidFill>
                    <a:schemeClr val="bg1"/>
                  </a:solidFill>
                </a:endParaRPr>
              </a:p>
            </p:txBody>
          </p:sp>
          <p:grpSp>
            <p:nvGrpSpPr>
              <p:cNvPr id="16" name="Gruppieren 15"/>
              <p:cNvGrpSpPr/>
              <p:nvPr/>
            </p:nvGrpSpPr>
            <p:grpSpPr bwMode="gray">
              <a:xfrm>
                <a:off x="10161935" y="4177384"/>
                <a:ext cx="672677" cy="470579"/>
                <a:chOff x="3650051" y="1037154"/>
                <a:chExt cx="352461" cy="352458"/>
              </a:xfrm>
              <a:solidFill>
                <a:schemeClr val="bg1"/>
              </a:solidFill>
            </p:grpSpPr>
            <p:sp>
              <p:nvSpPr>
                <p:cNvPr id="17" name="Freeform 922"/>
                <p:cNvSpPr>
                  <a:spLocks/>
                </p:cNvSpPr>
                <p:nvPr/>
              </p:nvSpPr>
              <p:spPr bwMode="gray">
                <a:xfrm>
                  <a:off x="3757127" y="1037154"/>
                  <a:ext cx="138307" cy="102615"/>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8" name="Freeform 923"/>
                <p:cNvSpPr>
                  <a:spLocks/>
                </p:cNvSpPr>
                <p:nvPr/>
              </p:nvSpPr>
              <p:spPr bwMode="gray">
                <a:xfrm>
                  <a:off x="3650051" y="1289228"/>
                  <a:ext cx="136077" cy="10038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9" name="Freeform 924"/>
                <p:cNvSpPr>
                  <a:spLocks/>
                </p:cNvSpPr>
                <p:nvPr/>
              </p:nvSpPr>
              <p:spPr bwMode="gray">
                <a:xfrm>
                  <a:off x="3866435" y="1289228"/>
                  <a:ext cx="136077" cy="10038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925"/>
                <p:cNvSpPr>
                  <a:spLocks/>
                </p:cNvSpPr>
                <p:nvPr/>
              </p:nvSpPr>
              <p:spPr bwMode="gray">
                <a:xfrm>
                  <a:off x="3705820" y="1157615"/>
                  <a:ext cx="240921" cy="113769"/>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7" name="Gruppieren 6"/>
            <p:cNvGrpSpPr/>
            <p:nvPr/>
          </p:nvGrpSpPr>
          <p:grpSpPr bwMode="gray">
            <a:xfrm>
              <a:off x="539999" y="1724953"/>
              <a:ext cx="11109600" cy="1816376"/>
              <a:chOff x="539999" y="1724953"/>
              <a:chExt cx="11109600" cy="1816376"/>
            </a:xfrm>
          </p:grpSpPr>
          <p:sp>
            <p:nvSpPr>
              <p:cNvPr id="8" name="Rechteck 7"/>
              <p:cNvSpPr/>
              <p:nvPr/>
            </p:nvSpPr>
            <p:spPr bwMode="gray">
              <a:xfrm>
                <a:off x="539999" y="2545969"/>
                <a:ext cx="7508625"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3200" dirty="0" smtClean="0">
                    <a:solidFill>
                      <a:schemeClr val="lt1"/>
                    </a:solidFill>
                    <a:latin typeface="Bebas Neue" panose="020B0506020202020201" pitchFamily="34" charset="0"/>
                  </a:rPr>
                  <a:t>75%</a:t>
                </a:r>
                <a:endParaRPr lang="en-US" sz="3200" dirty="0">
                  <a:solidFill>
                    <a:schemeClr val="lt1"/>
                  </a:solidFill>
                  <a:latin typeface="Bebas Neue" panose="020B0506020202020201" pitchFamily="34" charset="0"/>
                </a:endParaRPr>
              </a:p>
            </p:txBody>
          </p:sp>
          <p:sp>
            <p:nvSpPr>
              <p:cNvPr id="9" name="Rechteck 8"/>
              <p:cNvSpPr/>
              <p:nvPr/>
            </p:nvSpPr>
            <p:spPr bwMode="gray">
              <a:xfrm>
                <a:off x="8048624" y="2545969"/>
                <a:ext cx="3600975"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grpSp>
            <p:nvGrpSpPr>
              <p:cNvPr id="10" name="Gruppieren 9"/>
              <p:cNvGrpSpPr/>
              <p:nvPr/>
            </p:nvGrpSpPr>
            <p:grpSpPr bwMode="gray">
              <a:xfrm>
                <a:off x="7652547" y="1724953"/>
                <a:ext cx="792153" cy="603363"/>
                <a:chOff x="1071314" y="1348686"/>
                <a:chExt cx="1099732" cy="837638"/>
              </a:xfrm>
            </p:grpSpPr>
            <p:sp>
              <p:nvSpPr>
                <p:cNvPr id="11" name="Freeform 1417"/>
                <p:cNvSpPr>
                  <a:spLocks noEditPoints="1"/>
                </p:cNvSpPr>
                <p:nvPr/>
              </p:nvSpPr>
              <p:spPr bwMode="gray">
                <a:xfrm>
                  <a:off x="1071314" y="1966100"/>
                  <a:ext cx="1099732" cy="220224"/>
                </a:xfrm>
                <a:custGeom>
                  <a:avLst/>
                  <a:gdLst>
                    <a:gd name="T0" fmla="*/ 395 w 395"/>
                    <a:gd name="T1" fmla="*/ 79 h 79"/>
                    <a:gd name="T2" fmla="*/ 0 w 395"/>
                    <a:gd name="T3" fmla="*/ 79 h 79"/>
                    <a:gd name="T4" fmla="*/ 2 w 395"/>
                    <a:gd name="T5" fmla="*/ 75 h 79"/>
                    <a:gd name="T6" fmla="*/ 42 w 395"/>
                    <a:gd name="T7" fmla="*/ 4 h 79"/>
                    <a:gd name="T8" fmla="*/ 49 w 395"/>
                    <a:gd name="T9" fmla="*/ 0 h 79"/>
                    <a:gd name="T10" fmla="*/ 346 w 395"/>
                    <a:gd name="T11" fmla="*/ 0 h 79"/>
                    <a:gd name="T12" fmla="*/ 351 w 395"/>
                    <a:gd name="T13" fmla="*/ 3 h 79"/>
                    <a:gd name="T14" fmla="*/ 394 w 395"/>
                    <a:gd name="T15" fmla="*/ 77 h 79"/>
                    <a:gd name="T16" fmla="*/ 395 w 395"/>
                    <a:gd name="T17" fmla="*/ 79 h 79"/>
                    <a:gd name="T18" fmla="*/ 161 w 395"/>
                    <a:gd name="T19" fmla="*/ 62 h 79"/>
                    <a:gd name="T20" fmla="*/ 234 w 395"/>
                    <a:gd name="T21" fmla="*/ 62 h 79"/>
                    <a:gd name="T22" fmla="*/ 227 w 395"/>
                    <a:gd name="T23" fmla="*/ 42 h 79"/>
                    <a:gd name="T24" fmla="*/ 224 w 395"/>
                    <a:gd name="T25" fmla="*/ 40 h 79"/>
                    <a:gd name="T26" fmla="*/ 171 w 395"/>
                    <a:gd name="T27" fmla="*/ 40 h 79"/>
                    <a:gd name="T28" fmla="*/ 168 w 395"/>
                    <a:gd name="T29" fmla="*/ 42 h 79"/>
                    <a:gd name="T30" fmla="*/ 161 w 395"/>
                    <a:gd name="T31"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5" h="79">
                      <a:moveTo>
                        <a:pt x="395" y="79"/>
                      </a:moveTo>
                      <a:cubicBezTo>
                        <a:pt x="263" y="79"/>
                        <a:pt x="132" y="79"/>
                        <a:pt x="0" y="79"/>
                      </a:cubicBezTo>
                      <a:cubicBezTo>
                        <a:pt x="0" y="78"/>
                        <a:pt x="1" y="76"/>
                        <a:pt x="2" y="75"/>
                      </a:cubicBezTo>
                      <a:cubicBezTo>
                        <a:pt x="15" y="51"/>
                        <a:pt x="29" y="28"/>
                        <a:pt x="42" y="4"/>
                      </a:cubicBezTo>
                      <a:cubicBezTo>
                        <a:pt x="44" y="1"/>
                        <a:pt x="46" y="0"/>
                        <a:pt x="49" y="0"/>
                      </a:cubicBezTo>
                      <a:cubicBezTo>
                        <a:pt x="148" y="0"/>
                        <a:pt x="247" y="0"/>
                        <a:pt x="346" y="0"/>
                      </a:cubicBezTo>
                      <a:cubicBezTo>
                        <a:pt x="348" y="0"/>
                        <a:pt x="351" y="1"/>
                        <a:pt x="351" y="3"/>
                      </a:cubicBezTo>
                      <a:cubicBezTo>
                        <a:pt x="366" y="28"/>
                        <a:pt x="380" y="52"/>
                        <a:pt x="394" y="77"/>
                      </a:cubicBezTo>
                      <a:cubicBezTo>
                        <a:pt x="395" y="78"/>
                        <a:pt x="395" y="78"/>
                        <a:pt x="395" y="79"/>
                      </a:cubicBezTo>
                      <a:close/>
                      <a:moveTo>
                        <a:pt x="161" y="62"/>
                      </a:moveTo>
                      <a:cubicBezTo>
                        <a:pt x="186" y="62"/>
                        <a:pt x="209" y="62"/>
                        <a:pt x="234" y="62"/>
                      </a:cubicBezTo>
                      <a:cubicBezTo>
                        <a:pt x="232" y="55"/>
                        <a:pt x="230" y="49"/>
                        <a:pt x="227" y="42"/>
                      </a:cubicBezTo>
                      <a:cubicBezTo>
                        <a:pt x="227" y="41"/>
                        <a:pt x="225" y="40"/>
                        <a:pt x="224" y="40"/>
                      </a:cubicBezTo>
                      <a:cubicBezTo>
                        <a:pt x="206" y="40"/>
                        <a:pt x="189" y="40"/>
                        <a:pt x="171" y="40"/>
                      </a:cubicBezTo>
                      <a:cubicBezTo>
                        <a:pt x="170" y="40"/>
                        <a:pt x="168" y="41"/>
                        <a:pt x="168" y="42"/>
                      </a:cubicBezTo>
                      <a:cubicBezTo>
                        <a:pt x="165" y="49"/>
                        <a:pt x="163" y="55"/>
                        <a:pt x="161" y="6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2" name="Freeform 1418"/>
                <p:cNvSpPr>
                  <a:spLocks noEditPoints="1"/>
                </p:cNvSpPr>
                <p:nvPr/>
              </p:nvSpPr>
              <p:spPr bwMode="gray">
                <a:xfrm>
                  <a:off x="1196106" y="1348686"/>
                  <a:ext cx="846249" cy="574157"/>
                </a:xfrm>
                <a:custGeom>
                  <a:avLst/>
                  <a:gdLst>
                    <a:gd name="T0" fmla="*/ 0 w 305"/>
                    <a:gd name="T1" fmla="*/ 205 h 205"/>
                    <a:gd name="T2" fmla="*/ 0 w 305"/>
                    <a:gd name="T3" fmla="*/ 0 h 205"/>
                    <a:gd name="T4" fmla="*/ 305 w 305"/>
                    <a:gd name="T5" fmla="*/ 0 h 205"/>
                    <a:gd name="T6" fmla="*/ 305 w 305"/>
                    <a:gd name="T7" fmla="*/ 205 h 205"/>
                    <a:gd name="T8" fmla="*/ 0 w 305"/>
                    <a:gd name="T9" fmla="*/ 205 h 205"/>
                    <a:gd name="T10" fmla="*/ 279 w 305"/>
                    <a:gd name="T11" fmla="*/ 26 h 205"/>
                    <a:gd name="T12" fmla="*/ 26 w 305"/>
                    <a:gd name="T13" fmla="*/ 26 h 205"/>
                    <a:gd name="T14" fmla="*/ 26 w 305"/>
                    <a:gd name="T15" fmla="*/ 179 h 205"/>
                    <a:gd name="T16" fmla="*/ 279 w 305"/>
                    <a:gd name="T17" fmla="*/ 179 h 205"/>
                    <a:gd name="T18" fmla="*/ 279 w 305"/>
                    <a:gd name="T19"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05">
                      <a:moveTo>
                        <a:pt x="0" y="205"/>
                      </a:moveTo>
                      <a:cubicBezTo>
                        <a:pt x="0" y="137"/>
                        <a:pt x="0" y="69"/>
                        <a:pt x="0" y="0"/>
                      </a:cubicBezTo>
                      <a:cubicBezTo>
                        <a:pt x="101" y="0"/>
                        <a:pt x="203" y="0"/>
                        <a:pt x="305" y="0"/>
                      </a:cubicBezTo>
                      <a:cubicBezTo>
                        <a:pt x="305" y="68"/>
                        <a:pt x="305" y="137"/>
                        <a:pt x="305" y="205"/>
                      </a:cubicBezTo>
                      <a:cubicBezTo>
                        <a:pt x="203" y="205"/>
                        <a:pt x="102" y="205"/>
                        <a:pt x="0" y="205"/>
                      </a:cubicBezTo>
                      <a:close/>
                      <a:moveTo>
                        <a:pt x="279" y="26"/>
                      </a:moveTo>
                      <a:cubicBezTo>
                        <a:pt x="194" y="26"/>
                        <a:pt x="110" y="26"/>
                        <a:pt x="26" y="26"/>
                      </a:cubicBezTo>
                      <a:cubicBezTo>
                        <a:pt x="26" y="77"/>
                        <a:pt x="26" y="128"/>
                        <a:pt x="26" y="179"/>
                      </a:cubicBezTo>
                      <a:cubicBezTo>
                        <a:pt x="110" y="179"/>
                        <a:pt x="195" y="179"/>
                        <a:pt x="279" y="179"/>
                      </a:cubicBezTo>
                      <a:cubicBezTo>
                        <a:pt x="279" y="128"/>
                        <a:pt x="279" y="77"/>
                        <a:pt x="279" y="2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13" name="Pfeil nach oben 12"/>
                <p:cNvSpPr/>
                <p:nvPr/>
              </p:nvSpPr>
              <p:spPr bwMode="gray">
                <a:xfrm>
                  <a:off x="1464809" y="1488927"/>
                  <a:ext cx="301221" cy="281710"/>
                </a:xfrm>
                <a:prstGeom prst="upArrow">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solidFill>
                      <a:schemeClr val="tx1"/>
                    </a:solidFill>
                  </a:endParaRPr>
                </a:p>
              </p:txBody>
            </p:sp>
          </p:gr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22" name="Gruppieren 21"/>
          <p:cNvGrpSpPr/>
          <p:nvPr/>
        </p:nvGrpSpPr>
        <p:grpSpPr>
          <a:xfrm>
            <a:off x="396875" y="2329012"/>
            <a:ext cx="8351125" cy="2654238"/>
            <a:chOff x="540006" y="1869484"/>
            <a:chExt cx="11110656" cy="3531300"/>
          </a:xfrm>
        </p:grpSpPr>
        <p:grpSp>
          <p:nvGrpSpPr>
            <p:cNvPr id="3" name="Gruppieren 2"/>
            <p:cNvGrpSpPr/>
            <p:nvPr/>
          </p:nvGrpSpPr>
          <p:grpSpPr bwMode="gray">
            <a:xfrm>
              <a:off x="540006" y="1890913"/>
              <a:ext cx="2783646" cy="3250555"/>
              <a:chOff x="540006" y="1890913"/>
              <a:chExt cx="2783646" cy="3250555"/>
            </a:xfrm>
          </p:grpSpPr>
          <p:sp>
            <p:nvSpPr>
              <p:cNvPr id="4" name="Rechteck 3"/>
              <p:cNvSpPr/>
              <p:nvPr/>
            </p:nvSpPr>
            <p:spPr bwMode="gray">
              <a:xfrm>
                <a:off x="540006" y="1890913"/>
                <a:ext cx="2783646"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accent1"/>
                    </a:solidFill>
                    <a:latin typeface="Bebas Neue" panose="020B0506020202020201" pitchFamily="34" charset="0"/>
                  </a:rPr>
                  <a:t>120</a:t>
                </a:r>
                <a:endParaRPr lang="en-US" sz="8800" spc="-300" dirty="0">
                  <a:solidFill>
                    <a:schemeClr val="accent1"/>
                  </a:solidFill>
                  <a:latin typeface="Bebas Neue" panose="020B0506020202020201" pitchFamily="34" charset="0"/>
                </a:endParaRPr>
              </a:p>
            </p:txBody>
          </p:sp>
          <p:sp>
            <p:nvSpPr>
              <p:cNvPr id="5" name="Rechteck 4"/>
              <p:cNvSpPr/>
              <p:nvPr/>
            </p:nvSpPr>
            <p:spPr bwMode="gray">
              <a:xfrm>
                <a:off x="540006" y="3079631"/>
                <a:ext cx="2783646"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400" dirty="0" smtClean="0">
                    <a:solidFill>
                      <a:schemeClr val="tx1"/>
                    </a:solidFill>
                    <a:latin typeface="+mj-lt"/>
                  </a:rPr>
                  <a:t>This text can be replaced with your own text. This is a placeholder text. </a:t>
                </a:r>
                <a:endParaRPr lang="en-US" sz="1400" dirty="0">
                  <a:solidFill>
                    <a:schemeClr val="tx1"/>
                  </a:solidFill>
                  <a:latin typeface="+mj-lt"/>
                </a:endParaRPr>
              </a:p>
            </p:txBody>
          </p:sp>
          <p:sp>
            <p:nvSpPr>
              <p:cNvPr id="6" name="Gleichschenkliges Dreieck 5"/>
              <p:cNvSpPr/>
              <p:nvPr/>
            </p:nvSpPr>
            <p:spPr bwMode="gray">
              <a:xfrm>
                <a:off x="1799531" y="4913368"/>
                <a:ext cx="264597" cy="228100"/>
              </a:xfrm>
              <a:prstGeom prst="triangle">
                <a:avLst/>
              </a:prstGeom>
              <a:solidFill>
                <a:schemeClr val="accent1"/>
              </a:solidFill>
              <a:ln w="12700">
                <a:noFill/>
                <a:round/>
                <a:headEnd/>
                <a:tailEnd/>
              </a:ln>
            </p:spPr>
            <p:txBody>
              <a:bodyPr rtlCol="0" anchor="ctr"/>
              <a:lstStyle/>
              <a:p>
                <a:pPr algn="ctr"/>
                <a:endParaRPr lang="en-US" sz="1400" dirty="0"/>
              </a:p>
            </p:txBody>
          </p:sp>
        </p:grpSp>
        <p:grpSp>
          <p:nvGrpSpPr>
            <p:cNvPr id="7" name="Gruppieren 6"/>
            <p:cNvGrpSpPr/>
            <p:nvPr/>
          </p:nvGrpSpPr>
          <p:grpSpPr bwMode="gray">
            <a:xfrm>
              <a:off x="8872406" y="1890913"/>
              <a:ext cx="2778256" cy="3250555"/>
              <a:chOff x="8872406" y="1890913"/>
              <a:chExt cx="2778256" cy="3250555"/>
            </a:xfrm>
          </p:grpSpPr>
          <p:sp>
            <p:nvSpPr>
              <p:cNvPr id="8" name="Rechteck 7"/>
              <p:cNvSpPr/>
              <p:nvPr/>
            </p:nvSpPr>
            <p:spPr bwMode="gray">
              <a:xfrm>
                <a:off x="8872406" y="1890913"/>
                <a:ext cx="2778256"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accent3">
                        <a:lumMod val="75000"/>
                      </a:schemeClr>
                    </a:solidFill>
                    <a:latin typeface="Bebas Neue" panose="020B0506020202020201" pitchFamily="34" charset="0"/>
                  </a:rPr>
                  <a:t>500</a:t>
                </a:r>
                <a:endParaRPr lang="en-US" sz="8800" spc="-300" dirty="0">
                  <a:solidFill>
                    <a:schemeClr val="accent3">
                      <a:lumMod val="75000"/>
                    </a:schemeClr>
                  </a:solidFill>
                  <a:latin typeface="Bebas Neue" panose="020B0506020202020201" pitchFamily="34" charset="0"/>
                </a:endParaRPr>
              </a:p>
            </p:txBody>
          </p:sp>
          <p:sp>
            <p:nvSpPr>
              <p:cNvPr id="9" name="Rechteck 8"/>
              <p:cNvSpPr/>
              <p:nvPr/>
            </p:nvSpPr>
            <p:spPr bwMode="gray">
              <a:xfrm>
                <a:off x="8873042" y="3079631"/>
                <a:ext cx="2776984"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400" dirty="0" smtClean="0">
                    <a:solidFill>
                      <a:schemeClr val="tx1"/>
                    </a:solidFill>
                    <a:latin typeface="+mj-lt"/>
                  </a:rPr>
                  <a:t>This text can be replaced with your own text. This is a placeholder text. </a:t>
                </a:r>
                <a:endParaRPr lang="en-US" sz="1400" dirty="0">
                  <a:solidFill>
                    <a:schemeClr val="tx1"/>
                  </a:solidFill>
                  <a:latin typeface="+mj-lt"/>
                </a:endParaRPr>
              </a:p>
            </p:txBody>
          </p:sp>
          <p:sp>
            <p:nvSpPr>
              <p:cNvPr id="10" name="Gleichschenkliges Dreieck 9"/>
              <p:cNvSpPr/>
              <p:nvPr/>
            </p:nvSpPr>
            <p:spPr bwMode="gray">
              <a:xfrm>
                <a:off x="10129236" y="4913368"/>
                <a:ext cx="264597" cy="228100"/>
              </a:xfrm>
              <a:prstGeom prst="triangle">
                <a:avLst/>
              </a:prstGeom>
              <a:solidFill>
                <a:schemeClr val="accent3">
                  <a:lumMod val="75000"/>
                </a:schemeClr>
              </a:solidFill>
              <a:ln w="12700">
                <a:noFill/>
                <a:round/>
                <a:headEnd/>
                <a:tailEnd/>
              </a:ln>
            </p:spPr>
            <p:txBody>
              <a:bodyPr rtlCol="0" anchor="ctr"/>
              <a:lstStyle/>
              <a:p>
                <a:pPr algn="ctr"/>
                <a:endParaRPr lang="en-US" sz="1400" dirty="0"/>
              </a:p>
            </p:txBody>
          </p:sp>
        </p:grpSp>
        <p:grpSp>
          <p:nvGrpSpPr>
            <p:cNvPr id="11" name="Gruppieren 10"/>
            <p:cNvGrpSpPr/>
            <p:nvPr/>
          </p:nvGrpSpPr>
          <p:grpSpPr bwMode="gray">
            <a:xfrm>
              <a:off x="3323652" y="1890913"/>
              <a:ext cx="2774377" cy="3507604"/>
              <a:chOff x="3323652" y="1890913"/>
              <a:chExt cx="2774377" cy="3507604"/>
            </a:xfrm>
          </p:grpSpPr>
          <p:sp>
            <p:nvSpPr>
              <p:cNvPr id="12" name="Rechteck 11"/>
              <p:cNvSpPr/>
              <p:nvPr/>
            </p:nvSpPr>
            <p:spPr bwMode="gray">
              <a:xfrm>
                <a:off x="3325263" y="3079631"/>
                <a:ext cx="2771154"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400" dirty="0" smtClean="0">
                    <a:solidFill>
                      <a:schemeClr val="tx1"/>
                    </a:solidFill>
                    <a:latin typeface="+mj-lt"/>
                  </a:rPr>
                  <a:t>This text can be replaced with your own text. This is a placeholder text. </a:t>
                </a:r>
                <a:endParaRPr lang="en-US" sz="1400" dirty="0">
                  <a:solidFill>
                    <a:schemeClr val="tx1"/>
                  </a:solidFill>
                  <a:latin typeface="+mj-lt"/>
                </a:endParaRPr>
              </a:p>
            </p:txBody>
          </p:sp>
          <p:sp>
            <p:nvSpPr>
              <p:cNvPr id="13" name="Rechteck 12"/>
              <p:cNvSpPr/>
              <p:nvPr/>
            </p:nvSpPr>
            <p:spPr bwMode="gray">
              <a:xfrm>
                <a:off x="3323652" y="1890913"/>
                <a:ext cx="2774377"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90000"/>
                  </a:lnSpc>
                  <a:spcAft>
                    <a:spcPts val="1000"/>
                  </a:spcAft>
                </a:pPr>
                <a:r>
                  <a:rPr lang="en-US" sz="8800" spc="-300" dirty="0" smtClean="0">
                    <a:solidFill>
                      <a:schemeClr val="accent2"/>
                    </a:solidFill>
                    <a:latin typeface="Bebas Neue" panose="020B0506020202020201" pitchFamily="34" charset="0"/>
                  </a:rPr>
                  <a:t>10</a:t>
                </a:r>
                <a:endParaRPr lang="en-US" sz="8800" spc="-300" dirty="0">
                  <a:solidFill>
                    <a:schemeClr val="accent2"/>
                  </a:solidFill>
                  <a:latin typeface="Bebas Neue" panose="020B0506020202020201" pitchFamily="34" charset="0"/>
                </a:endParaRPr>
              </a:p>
            </p:txBody>
          </p:sp>
          <p:sp>
            <p:nvSpPr>
              <p:cNvPr id="14" name="Gleichschenkliges Dreieck 13"/>
              <p:cNvSpPr/>
              <p:nvPr/>
            </p:nvSpPr>
            <p:spPr bwMode="gray">
              <a:xfrm rot="10800000">
                <a:off x="4578542" y="4913368"/>
                <a:ext cx="264597" cy="228100"/>
              </a:xfrm>
              <a:prstGeom prst="triangle">
                <a:avLst/>
              </a:prstGeom>
              <a:solidFill>
                <a:schemeClr val="accent2"/>
              </a:solidFill>
              <a:ln w="12700">
                <a:noFill/>
                <a:round/>
                <a:headEnd/>
                <a:tailEnd/>
              </a:ln>
            </p:spPr>
            <p:txBody>
              <a:bodyPr rtlCol="0" anchor="ctr"/>
              <a:lstStyle/>
              <a:p>
                <a:pPr algn="ctr"/>
                <a:endParaRPr lang="en-US" sz="1400" dirty="0">
                  <a:solidFill>
                    <a:schemeClr val="accent2"/>
                  </a:solidFill>
                </a:endParaRPr>
              </a:p>
            </p:txBody>
          </p:sp>
          <p:cxnSp>
            <p:nvCxnSpPr>
              <p:cNvPr id="15" name="Gerade Verbindung 14"/>
              <p:cNvCxnSpPr/>
              <p:nvPr/>
            </p:nvCxnSpPr>
            <p:spPr bwMode="gray">
              <a:xfrm flipV="1">
                <a:off x="3323652" y="2013065"/>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flipV="1">
                <a:off x="6098029" y="2017033"/>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bwMode="gray">
            <a:xfrm>
              <a:off x="6095207" y="1869484"/>
              <a:ext cx="2777200" cy="3531300"/>
              <a:chOff x="6095207" y="1869484"/>
              <a:chExt cx="2777200" cy="3531300"/>
            </a:xfrm>
          </p:grpSpPr>
          <p:sp>
            <p:nvSpPr>
              <p:cNvPr id="18" name="Rechteck 17"/>
              <p:cNvSpPr/>
              <p:nvPr/>
            </p:nvSpPr>
            <p:spPr bwMode="gray">
              <a:xfrm>
                <a:off x="6096618" y="1869484"/>
                <a:ext cx="2774378"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accent3"/>
                    </a:solidFill>
                    <a:latin typeface="Bebas Neue" panose="020B0506020202020201" pitchFamily="34" charset="0"/>
                  </a:rPr>
                  <a:t>80</a:t>
                </a:r>
                <a:endParaRPr lang="en-US" sz="8800" spc="-300" dirty="0">
                  <a:solidFill>
                    <a:schemeClr val="accent3"/>
                  </a:solidFill>
                  <a:latin typeface="Bebas Neue" panose="020B0506020202020201" pitchFamily="34" charset="0"/>
                </a:endParaRPr>
              </a:p>
            </p:txBody>
          </p:sp>
          <p:sp>
            <p:nvSpPr>
              <p:cNvPr id="19" name="Rechteck 18"/>
              <p:cNvSpPr/>
              <p:nvPr/>
            </p:nvSpPr>
            <p:spPr bwMode="gray">
              <a:xfrm>
                <a:off x="6095207" y="3079631"/>
                <a:ext cx="2777200"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400" dirty="0" smtClean="0">
                    <a:solidFill>
                      <a:schemeClr val="tx1"/>
                    </a:solidFill>
                    <a:latin typeface="+mj-lt"/>
                  </a:rPr>
                  <a:t>This text can be replaced with your own text. This is a placeholder text. </a:t>
                </a:r>
                <a:endParaRPr lang="en-US" sz="1400" dirty="0">
                  <a:solidFill>
                    <a:schemeClr val="tx1"/>
                  </a:solidFill>
                  <a:latin typeface="+mj-lt"/>
                </a:endParaRPr>
              </a:p>
            </p:txBody>
          </p:sp>
          <p:sp>
            <p:nvSpPr>
              <p:cNvPr id="20" name="Gleichschenkliges Dreieck 19"/>
              <p:cNvSpPr/>
              <p:nvPr/>
            </p:nvSpPr>
            <p:spPr bwMode="gray">
              <a:xfrm>
                <a:off x="7351509" y="4913368"/>
                <a:ext cx="264597" cy="228100"/>
              </a:xfrm>
              <a:prstGeom prst="triangle">
                <a:avLst/>
              </a:prstGeom>
              <a:solidFill>
                <a:schemeClr val="accent3"/>
              </a:solidFill>
              <a:ln w="12700">
                <a:noFill/>
                <a:round/>
                <a:headEnd/>
                <a:tailEnd/>
              </a:ln>
            </p:spPr>
            <p:txBody>
              <a:bodyPr rtlCol="0" anchor="ctr"/>
              <a:lstStyle/>
              <a:p>
                <a:pPr algn="ctr"/>
                <a:endParaRPr lang="en-US" sz="1400" dirty="0"/>
              </a:p>
            </p:txBody>
          </p:sp>
          <p:cxnSp>
            <p:nvCxnSpPr>
              <p:cNvPr id="21" name="Gerade Verbindung 20"/>
              <p:cNvCxnSpPr/>
              <p:nvPr/>
            </p:nvCxnSpPr>
            <p:spPr bwMode="gray">
              <a:xfrm flipV="1">
                <a:off x="8872406" y="2019300"/>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grpSp>
      <p:pic>
        <p:nvPicPr>
          <p:cNvPr id="23"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143" name="Rechteck 142"/>
          <p:cNvSpPr/>
          <p:nvPr/>
        </p:nvSpPr>
        <p:spPr bwMode="gray">
          <a:xfrm>
            <a:off x="396876" y="1520825"/>
            <a:ext cx="4479448" cy="4232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accent1"/>
                </a:solidFill>
                <a:latin typeface="Bebas Neue" panose="020B0506020202020201" pitchFamily="34" charset="0"/>
              </a:rPr>
              <a:t>DESCRIPTION TEXT</a:t>
            </a:r>
            <a:br>
              <a:rPr lang="en-US" sz="3200" dirty="0" smtClean="0">
                <a:solidFill>
                  <a:schemeClr val="accent1"/>
                </a:solidFill>
                <a:latin typeface="Bebas Neue" panose="020B0506020202020201" pitchFamily="34" charset="0"/>
              </a:rPr>
            </a:br>
            <a:r>
              <a:rPr lang="en-US" sz="3200" dirty="0" smtClean="0">
                <a:solidFill>
                  <a:schemeClr val="accent1"/>
                </a:solidFill>
                <a:latin typeface="Bebas Neue" panose="020B0506020202020201" pitchFamily="34" charset="0"/>
              </a:rPr>
              <a:t>This text can be replaced </a:t>
            </a:r>
            <a:br>
              <a:rPr lang="en-US" sz="3200" dirty="0" smtClean="0">
                <a:solidFill>
                  <a:schemeClr val="accent1"/>
                </a:solidFill>
                <a:latin typeface="Bebas Neue" panose="020B0506020202020201" pitchFamily="34" charset="0"/>
              </a:rPr>
            </a:br>
            <a:r>
              <a:rPr lang="en-US" sz="3200" dirty="0" smtClean="0">
                <a:solidFill>
                  <a:schemeClr val="accent1"/>
                </a:solidFill>
                <a:latin typeface="Bebas Neue" panose="020B0506020202020201" pitchFamily="34" charset="0"/>
              </a:rPr>
              <a:t>with your own text. </a:t>
            </a:r>
          </a:p>
          <a:p>
            <a:pPr>
              <a:lnSpc>
                <a:spcPct val="90000"/>
              </a:lnSpc>
              <a:spcAft>
                <a:spcPts val="1000"/>
              </a:spcAft>
            </a:pPr>
            <a:r>
              <a:rPr lang="en-US" dirty="0" smtClean="0">
                <a:solidFill>
                  <a:schemeClr val="tx1"/>
                </a:solidFill>
              </a:rPr>
              <a:t>If you don’t want to use the style </a:t>
            </a:r>
            <a:br>
              <a:rPr lang="en-US" dirty="0" smtClean="0">
                <a:solidFill>
                  <a:schemeClr val="tx1"/>
                </a:solidFill>
              </a:rPr>
            </a:br>
            <a:r>
              <a:rPr lang="en-US" dirty="0" smtClean="0">
                <a:solidFill>
                  <a:schemeClr val="tx1"/>
                </a:solidFill>
              </a:rPr>
              <a:t>and size of the fonts as used in this </a:t>
            </a:r>
            <a:r>
              <a:rPr lang="en-US" dirty="0">
                <a:solidFill>
                  <a:schemeClr val="tx1"/>
                </a:solidFill>
              </a:rPr>
              <a:t/>
            </a:r>
            <a:br>
              <a:rPr lang="en-US" dirty="0">
                <a:solidFill>
                  <a:schemeClr val="tx1"/>
                </a:solidFill>
              </a:rPr>
            </a:br>
            <a:r>
              <a:rPr lang="en-US" dirty="0" smtClean="0">
                <a:solidFill>
                  <a:schemeClr val="tx1"/>
                </a:solidFill>
              </a:rPr>
              <a:t>placeholder it is possible to replace </a:t>
            </a:r>
            <a:br>
              <a:rPr lang="en-US" dirty="0" smtClean="0">
                <a:solidFill>
                  <a:schemeClr val="tx1"/>
                </a:solidFill>
              </a:rPr>
            </a:br>
            <a:r>
              <a:rPr lang="en-US" dirty="0" smtClean="0">
                <a:solidFill>
                  <a:schemeClr val="tx1"/>
                </a:solidFill>
              </a:rPr>
              <a:t>it by selecting different options.</a:t>
            </a:r>
            <a:endParaRPr lang="en-US" dirty="0">
              <a:solidFill>
                <a:schemeClr val="tx1"/>
              </a:solidFill>
            </a:endParaRPr>
          </a:p>
        </p:txBody>
      </p:sp>
      <p:grpSp>
        <p:nvGrpSpPr>
          <p:cNvPr id="3" name="Gruppieren 2"/>
          <p:cNvGrpSpPr/>
          <p:nvPr/>
        </p:nvGrpSpPr>
        <p:grpSpPr>
          <a:xfrm>
            <a:off x="1835971" y="2463801"/>
            <a:ext cx="7308030" cy="3788118"/>
            <a:chOff x="2460338" y="1208333"/>
            <a:chExt cx="9730075" cy="5043585"/>
          </a:xfrm>
        </p:grpSpPr>
        <p:grpSp>
          <p:nvGrpSpPr>
            <p:cNvPr id="144" name="Gruppieren 143"/>
            <p:cNvGrpSpPr/>
            <p:nvPr/>
          </p:nvGrpSpPr>
          <p:grpSpPr bwMode="gray">
            <a:xfrm>
              <a:off x="6650152" y="1208333"/>
              <a:ext cx="5540261" cy="5043585"/>
              <a:chOff x="6650152" y="1208333"/>
              <a:chExt cx="5540261" cy="5043585"/>
            </a:xfrm>
          </p:grpSpPr>
          <p:sp>
            <p:nvSpPr>
              <p:cNvPr id="280" name="Rechteck 18"/>
              <p:cNvSpPr/>
              <p:nvPr/>
            </p:nvSpPr>
            <p:spPr bwMode="gray">
              <a:xfrm>
                <a:off x="6650152" y="1208333"/>
                <a:ext cx="5540261" cy="5043585"/>
              </a:xfrm>
              <a:custGeom>
                <a:avLst/>
                <a:gdLst/>
                <a:ahLst/>
                <a:cxnLst/>
                <a:rect l="l" t="t" r="r" b="b"/>
                <a:pathLst>
                  <a:path w="5540261" h="5043585">
                    <a:moveTo>
                      <a:pt x="1772611" y="5"/>
                    </a:moveTo>
                    <a:cubicBezTo>
                      <a:pt x="1857312" y="235"/>
                      <a:pt x="1943270" y="8944"/>
                      <a:pt x="2029480" y="26789"/>
                    </a:cubicBezTo>
                    <a:cubicBezTo>
                      <a:pt x="2428712" y="108520"/>
                      <a:pt x="2746340" y="370496"/>
                      <a:pt x="2915562" y="709589"/>
                    </a:cubicBezTo>
                    <a:cubicBezTo>
                      <a:pt x="3056448" y="976185"/>
                      <a:pt x="3038667" y="1182051"/>
                      <a:pt x="3075720" y="1399927"/>
                    </a:cubicBezTo>
                    <a:cubicBezTo>
                      <a:pt x="3116901" y="1639834"/>
                      <a:pt x="3259597" y="1767130"/>
                      <a:pt x="3405304" y="1825992"/>
                    </a:cubicBezTo>
                    <a:cubicBezTo>
                      <a:pt x="3547689" y="1885743"/>
                      <a:pt x="3740953" y="1896275"/>
                      <a:pt x="3938782" y="1757871"/>
                    </a:cubicBezTo>
                    <a:cubicBezTo>
                      <a:pt x="4084604" y="1651192"/>
                      <a:pt x="4225648" y="1533334"/>
                      <a:pt x="4415210" y="1423839"/>
                    </a:cubicBezTo>
                    <a:cubicBezTo>
                      <a:pt x="4610849" y="1303818"/>
                      <a:pt x="4837664" y="1227059"/>
                      <a:pt x="5083826" y="1209188"/>
                    </a:cubicBezTo>
                    <a:cubicBezTo>
                      <a:pt x="5241296" y="1197492"/>
                      <a:pt x="5394772" y="1210715"/>
                      <a:pt x="5540261" y="1246026"/>
                    </a:cubicBezTo>
                    <a:lnTo>
                      <a:pt x="5540261" y="4126162"/>
                    </a:lnTo>
                    <a:cubicBezTo>
                      <a:pt x="5463864" y="4146423"/>
                      <a:pt x="5384556" y="4159037"/>
                      <a:pt x="5303223" y="4165214"/>
                    </a:cubicBezTo>
                    <a:cubicBezTo>
                      <a:pt x="4603050" y="4215687"/>
                      <a:pt x="3982519" y="3773216"/>
                      <a:pt x="3782336" y="3132750"/>
                    </a:cubicBezTo>
                    <a:cubicBezTo>
                      <a:pt x="3780231" y="3131535"/>
                      <a:pt x="3779341" y="3128217"/>
                      <a:pt x="3779340" y="3128213"/>
                    </a:cubicBezTo>
                    <a:cubicBezTo>
                      <a:pt x="3778487" y="3125031"/>
                      <a:pt x="3778452" y="3124898"/>
                      <a:pt x="3778450" y="3124892"/>
                    </a:cubicBezTo>
                    <a:cubicBezTo>
                      <a:pt x="3697500" y="2876059"/>
                      <a:pt x="3681829" y="2664914"/>
                      <a:pt x="3647121" y="2462427"/>
                    </a:cubicBezTo>
                    <a:cubicBezTo>
                      <a:pt x="3605941" y="2222520"/>
                      <a:pt x="3463245" y="2095224"/>
                      <a:pt x="3317538" y="2036362"/>
                    </a:cubicBezTo>
                    <a:cubicBezTo>
                      <a:pt x="3175152" y="1976611"/>
                      <a:pt x="2981889" y="1966079"/>
                      <a:pt x="2784059" y="2104483"/>
                    </a:cubicBezTo>
                    <a:cubicBezTo>
                      <a:pt x="2688466" y="2172796"/>
                      <a:pt x="2598864" y="2250182"/>
                      <a:pt x="2499950" y="2319384"/>
                    </a:cubicBezTo>
                    <a:cubicBezTo>
                      <a:pt x="2174770" y="2547063"/>
                      <a:pt x="1869152" y="2575518"/>
                      <a:pt x="1575998" y="2650466"/>
                    </a:cubicBezTo>
                    <a:cubicBezTo>
                      <a:pt x="1426545" y="2690490"/>
                      <a:pt x="1361237" y="2798744"/>
                      <a:pt x="1335784" y="2896324"/>
                    </a:cubicBezTo>
                    <a:cubicBezTo>
                      <a:pt x="1309440" y="2990583"/>
                      <a:pt x="1319458" y="3114258"/>
                      <a:pt x="1426032" y="3226312"/>
                    </a:cubicBezTo>
                    <a:cubicBezTo>
                      <a:pt x="1503775" y="3310493"/>
                      <a:pt x="1591481" y="3392007"/>
                      <a:pt x="1678452" y="3503972"/>
                    </a:cubicBezTo>
                    <a:cubicBezTo>
                      <a:pt x="1862032" y="3730659"/>
                      <a:pt x="1938515" y="4035858"/>
                      <a:pt x="1858183" y="4340341"/>
                    </a:cubicBezTo>
                    <a:cubicBezTo>
                      <a:pt x="1724512" y="4844194"/>
                      <a:pt x="1208725" y="5144275"/>
                      <a:pt x="703556" y="5012609"/>
                    </a:cubicBezTo>
                    <a:cubicBezTo>
                      <a:pt x="199602" y="4878838"/>
                      <a:pt x="-100641" y="4363050"/>
                      <a:pt x="30924" y="3857980"/>
                    </a:cubicBezTo>
                    <a:cubicBezTo>
                      <a:pt x="102663" y="3587833"/>
                      <a:pt x="283012" y="3377584"/>
                      <a:pt x="513318" y="3260737"/>
                    </a:cubicBezTo>
                    <a:cubicBezTo>
                      <a:pt x="678656" y="3173747"/>
                      <a:pt x="818711" y="3145138"/>
                      <a:pt x="955205" y="3103246"/>
                    </a:cubicBezTo>
                    <a:cubicBezTo>
                      <a:pt x="1102876" y="3056580"/>
                      <a:pt x="1169965" y="2954968"/>
                      <a:pt x="1195418" y="2857388"/>
                    </a:cubicBezTo>
                    <a:cubicBezTo>
                      <a:pt x="1219657" y="2761913"/>
                      <a:pt x="1238073" y="2618166"/>
                      <a:pt x="1131500" y="2506111"/>
                    </a:cubicBezTo>
                    <a:cubicBezTo>
                      <a:pt x="1036346" y="2403457"/>
                      <a:pt x="703737" y="2118797"/>
                      <a:pt x="555844" y="1660093"/>
                    </a:cubicBezTo>
                    <a:cubicBezTo>
                      <a:pt x="492786" y="1458079"/>
                      <a:pt x="478655" y="1239403"/>
                      <a:pt x="523655" y="1015569"/>
                    </a:cubicBezTo>
                    <a:cubicBezTo>
                      <a:pt x="648446" y="412207"/>
                      <a:pt x="1179711" y="-1608"/>
                      <a:pt x="1772611" y="5"/>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81" name="Ellipse 280"/>
              <p:cNvSpPr/>
              <p:nvPr/>
            </p:nvSpPr>
            <p:spPr bwMode="gray">
              <a:xfrm>
                <a:off x="7310767" y="1394564"/>
                <a:ext cx="2198376" cy="2198374"/>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dirty="0" smtClean="0">
                    <a:solidFill>
                      <a:schemeClr val="bg1"/>
                    </a:solidFill>
                    <a:latin typeface="Bebas Neue" panose="020B0506020202020201" pitchFamily="34" charset="0"/>
                  </a:rPr>
                  <a:t>This text can be replaced </a:t>
                </a:r>
                <a:br>
                  <a:rPr lang="en-US"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with your own text.</a:t>
                </a:r>
                <a:endParaRPr lang="en-US" dirty="0">
                  <a:latin typeface="Bebas Neue" panose="020B0506020202020201" pitchFamily="34" charset="0"/>
                </a:endParaRPr>
              </a:p>
            </p:txBody>
          </p:sp>
          <p:sp>
            <p:nvSpPr>
              <p:cNvPr id="282" name="Ellipse 281"/>
              <p:cNvSpPr/>
              <p:nvPr/>
            </p:nvSpPr>
            <p:spPr bwMode="gray">
              <a:xfrm>
                <a:off x="6787512" y="4495032"/>
                <a:ext cx="1612918" cy="1612916"/>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000" dirty="0" smtClean="0">
                    <a:latin typeface="Bebas Neue" panose="020B0506020202020201" pitchFamily="34" charset="0"/>
                  </a:rPr>
                  <a:t>50%</a:t>
                </a:r>
                <a:endParaRPr lang="en-US" sz="4000" dirty="0">
                  <a:latin typeface="Bebas Neue" panose="020B0506020202020201" pitchFamily="34" charset="0"/>
                </a:endParaRPr>
              </a:p>
            </p:txBody>
          </p:sp>
          <p:sp>
            <p:nvSpPr>
              <p:cNvPr id="283" name="Rechteck 22"/>
              <p:cNvSpPr/>
              <p:nvPr/>
            </p:nvSpPr>
            <p:spPr bwMode="gray">
              <a:xfrm>
                <a:off x="10560030" y="2598790"/>
                <a:ext cx="1630383" cy="2603396"/>
              </a:xfrm>
              <a:custGeom>
                <a:avLst/>
                <a:gdLst/>
                <a:ahLst/>
                <a:cxnLst/>
                <a:rect l="l" t="t" r="r" b="b"/>
                <a:pathLst>
                  <a:path w="1630383" h="2603396">
                    <a:moveTo>
                      <a:pt x="1301698" y="0"/>
                    </a:moveTo>
                    <a:cubicBezTo>
                      <a:pt x="1415387" y="0"/>
                      <a:pt x="1525672" y="14575"/>
                      <a:pt x="1630383" y="43506"/>
                    </a:cubicBezTo>
                    <a:lnTo>
                      <a:pt x="1630383" y="2559891"/>
                    </a:lnTo>
                    <a:cubicBezTo>
                      <a:pt x="1525672" y="2588821"/>
                      <a:pt x="1415387" y="2603396"/>
                      <a:pt x="1301698" y="2603396"/>
                    </a:cubicBezTo>
                    <a:cubicBezTo>
                      <a:pt x="582790" y="2603396"/>
                      <a:pt x="0" y="2020606"/>
                      <a:pt x="0" y="1301698"/>
                    </a:cubicBezTo>
                    <a:cubicBezTo>
                      <a:pt x="0" y="582790"/>
                      <a:pt x="582790" y="0"/>
                      <a:pt x="1301698" y="0"/>
                    </a:cubicBezTo>
                    <a:close/>
                  </a:path>
                </a:pathLst>
              </a:cu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grpSp>
          <p:nvGrpSpPr>
            <p:cNvPr id="284" name="Gruppieren 283"/>
            <p:cNvGrpSpPr/>
            <p:nvPr/>
          </p:nvGrpSpPr>
          <p:grpSpPr bwMode="gray">
            <a:xfrm>
              <a:off x="5515478" y="3187568"/>
              <a:ext cx="1292752" cy="1292752"/>
              <a:chOff x="7411498" y="4686379"/>
              <a:chExt cx="1292752" cy="1292752"/>
            </a:xfrm>
          </p:grpSpPr>
          <p:sp>
            <p:nvSpPr>
              <p:cNvPr id="285" name="Oval 5"/>
              <p:cNvSpPr>
                <a:spLocks noChangeArrowheads="1"/>
              </p:cNvSpPr>
              <p:nvPr/>
            </p:nvSpPr>
            <p:spPr bwMode="gray">
              <a:xfrm>
                <a:off x="7411498" y="4686379"/>
                <a:ext cx="1292752" cy="1292752"/>
              </a:xfrm>
              <a:prstGeom prst="ellipse">
                <a:avLst/>
              </a:prstGeom>
              <a:noFill/>
              <a:ln w="190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80000"/>
                  </a:lnSpc>
                </a:pPr>
                <a:endParaRPr lang="en-US" sz="1400" dirty="0"/>
              </a:p>
            </p:txBody>
          </p:sp>
          <p:sp>
            <p:nvSpPr>
              <p:cNvPr id="286" name="Ellipse 285"/>
              <p:cNvSpPr/>
              <p:nvPr/>
            </p:nvSpPr>
            <p:spPr bwMode="gray">
              <a:xfrm>
                <a:off x="7562229" y="4838467"/>
                <a:ext cx="988576" cy="988576"/>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2400" dirty="0" smtClean="0">
                    <a:latin typeface="Bebas Neue" panose="020B0506020202020201" pitchFamily="34" charset="0"/>
                  </a:rPr>
                  <a:t>50%</a:t>
                </a:r>
                <a:endParaRPr lang="en-US" sz="2400" dirty="0">
                  <a:latin typeface="Bebas Neue" panose="020B0506020202020201" pitchFamily="34" charset="0"/>
                </a:endParaRPr>
              </a:p>
            </p:txBody>
          </p:sp>
        </p:grpSp>
        <p:grpSp>
          <p:nvGrpSpPr>
            <p:cNvPr id="287" name="Gruppieren 286"/>
            <p:cNvGrpSpPr/>
            <p:nvPr/>
          </p:nvGrpSpPr>
          <p:grpSpPr bwMode="gray">
            <a:xfrm>
              <a:off x="5206260" y="1763177"/>
              <a:ext cx="1911187" cy="1269583"/>
              <a:chOff x="8740782" y="3138603"/>
              <a:chExt cx="1911187" cy="1269583"/>
            </a:xfrm>
          </p:grpSpPr>
          <p:cxnSp>
            <p:nvCxnSpPr>
              <p:cNvPr id="288" name="Gerade Verbindung 287"/>
              <p:cNvCxnSpPr/>
              <p:nvPr/>
            </p:nvCxnSpPr>
            <p:spPr bwMode="gray">
              <a:xfrm flipV="1">
                <a:off x="9700931" y="4010061"/>
                <a:ext cx="0" cy="398125"/>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tx1"/>
                    </a:solidFill>
                  </a:rPr>
                  <a:t>This text can be replaced with </a:t>
                </a:r>
                <a:br>
                  <a:rPr lang="en-US" sz="1400" dirty="0" smtClean="0">
                    <a:solidFill>
                      <a:schemeClr val="tx1"/>
                    </a:solidFill>
                  </a:rPr>
                </a:br>
                <a:r>
                  <a:rPr lang="en-US" sz="1400" dirty="0" smtClean="0">
                    <a:solidFill>
                      <a:schemeClr val="tx1"/>
                    </a:solidFill>
                  </a:rPr>
                  <a:t>your own text. </a:t>
                </a:r>
                <a:endParaRPr lang="en-US" sz="1400" dirty="0">
                  <a:solidFill>
                    <a:schemeClr val="tx1"/>
                  </a:solidFill>
                </a:endParaRPr>
              </a:p>
            </p:txBody>
          </p:sp>
        </p:grpSp>
        <p:grpSp>
          <p:nvGrpSpPr>
            <p:cNvPr id="290" name="Gruppieren 289"/>
            <p:cNvGrpSpPr/>
            <p:nvPr/>
          </p:nvGrpSpPr>
          <p:grpSpPr bwMode="gray">
            <a:xfrm>
              <a:off x="2460338" y="4865761"/>
              <a:ext cx="4040625" cy="871458"/>
              <a:chOff x="-1458398" y="4977587"/>
              <a:chExt cx="4040625" cy="871458"/>
            </a:xfrm>
          </p:grpSpPr>
          <p:cxnSp>
            <p:nvCxnSpPr>
              <p:cNvPr id="291" name="Gerade Verbindung 290"/>
              <p:cNvCxnSpPr/>
              <p:nvPr/>
            </p:nvCxnSpPr>
            <p:spPr bwMode="gray">
              <a:xfrm flipH="1">
                <a:off x="2130726" y="5413316"/>
                <a:ext cx="451501"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92" name="Rechteck 291"/>
              <p:cNvSpPr/>
              <p:nvPr/>
            </p:nvSpPr>
            <p:spPr bwMode="gray">
              <a:xfrm>
                <a:off x="-1458398" y="4977587"/>
                <a:ext cx="3589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pic>
        <p:nvPicPr>
          <p:cNvPr id="1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2286006"/>
            <a:ext cx="8351125" cy="2804234"/>
            <a:chOff x="539750" y="1801637"/>
            <a:chExt cx="11112666" cy="3731538"/>
          </a:xfrm>
        </p:grpSpPr>
        <p:grpSp>
          <p:nvGrpSpPr>
            <p:cNvPr id="4" name="Gruppieren 3"/>
            <p:cNvGrpSpPr/>
            <p:nvPr/>
          </p:nvGrpSpPr>
          <p:grpSpPr bwMode="gray">
            <a:xfrm>
              <a:off x="3317750" y="1801637"/>
              <a:ext cx="2774496" cy="3725817"/>
              <a:chOff x="3317750" y="1801637"/>
              <a:chExt cx="2774496" cy="3725817"/>
            </a:xfrm>
          </p:grpSpPr>
          <p:grpSp>
            <p:nvGrpSpPr>
              <p:cNvPr id="26" name="Gruppieren 25"/>
              <p:cNvGrpSpPr/>
              <p:nvPr/>
            </p:nvGrpSpPr>
            <p:grpSpPr bwMode="gray">
              <a:xfrm>
                <a:off x="3601368" y="3495023"/>
                <a:ext cx="2207260" cy="263349"/>
                <a:chOff x="3462479" y="3225689"/>
                <a:chExt cx="2207260" cy="263349"/>
              </a:xfrm>
            </p:grpSpPr>
            <p:sp>
              <p:nvSpPr>
                <p:cNvPr id="29" name="Rechteck 28"/>
                <p:cNvSpPr/>
                <p:nvPr/>
              </p:nvSpPr>
              <p:spPr bwMode="gray">
                <a:xfrm>
                  <a:off x="3462479" y="322568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Rechteck 29"/>
                <p:cNvSpPr/>
                <p:nvPr/>
              </p:nvSpPr>
              <p:spPr bwMode="gray">
                <a:xfrm>
                  <a:off x="3462479" y="3225689"/>
                  <a:ext cx="1049952" cy="263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7" name="Rechteck 26"/>
              <p:cNvSpPr/>
              <p:nvPr/>
            </p:nvSpPr>
            <p:spPr bwMode="gray">
              <a:xfrm>
                <a:off x="331775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accent1"/>
                    </a:solidFill>
                    <a:latin typeface="Bebas Neue" panose="020B0506020202020201" pitchFamily="34" charset="0"/>
                  </a:rPr>
                  <a:t>45%</a:t>
                </a:r>
                <a:endParaRPr lang="en-US" sz="3600" dirty="0">
                  <a:solidFill>
                    <a:schemeClr val="accent1"/>
                  </a:solidFill>
                  <a:latin typeface="Bebas Neue" panose="020B0506020202020201" pitchFamily="34" charset="0"/>
                </a:endParaRPr>
              </a:p>
            </p:txBody>
          </p:sp>
          <p:sp>
            <p:nvSpPr>
              <p:cNvPr id="28" name="Rechteck 27"/>
              <p:cNvSpPr/>
              <p:nvPr/>
            </p:nvSpPr>
            <p:spPr bwMode="gray">
              <a:xfrm>
                <a:off x="3317878" y="4324546"/>
                <a:ext cx="2774241" cy="1202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nvGrpSpPr>
            <p:cNvPr id="5" name="Gruppieren 4"/>
            <p:cNvGrpSpPr/>
            <p:nvPr/>
          </p:nvGrpSpPr>
          <p:grpSpPr bwMode="gray">
            <a:xfrm>
              <a:off x="6095586" y="1801637"/>
              <a:ext cx="2774496" cy="3725817"/>
              <a:chOff x="6095586" y="1801637"/>
              <a:chExt cx="2774496" cy="3725817"/>
            </a:xfrm>
          </p:grpSpPr>
          <p:grpSp>
            <p:nvGrpSpPr>
              <p:cNvPr id="21" name="Gruppieren 20"/>
              <p:cNvGrpSpPr/>
              <p:nvPr/>
            </p:nvGrpSpPr>
            <p:grpSpPr bwMode="gray">
              <a:xfrm>
                <a:off x="6379204" y="3495023"/>
                <a:ext cx="2207261" cy="263349"/>
                <a:chOff x="6423563" y="3237659"/>
                <a:chExt cx="2207261" cy="263349"/>
              </a:xfrm>
            </p:grpSpPr>
            <p:sp>
              <p:nvSpPr>
                <p:cNvPr id="24" name="Rechteck 23"/>
                <p:cNvSpPr/>
                <p:nvPr/>
              </p:nvSpPr>
              <p:spPr bwMode="gray">
                <a:xfrm>
                  <a:off x="6423564" y="323765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Rechteck 24"/>
                <p:cNvSpPr/>
                <p:nvPr/>
              </p:nvSpPr>
              <p:spPr bwMode="gray">
                <a:xfrm>
                  <a:off x="6423563" y="3237659"/>
                  <a:ext cx="1412631" cy="2633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Rechteck 21"/>
              <p:cNvSpPr/>
              <p:nvPr/>
            </p:nvSpPr>
            <p:spPr bwMode="gray">
              <a:xfrm>
                <a:off x="6095586"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accent1">
                        <a:lumMod val="60000"/>
                        <a:lumOff val="40000"/>
                      </a:schemeClr>
                    </a:solidFill>
                    <a:latin typeface="Bebas Neue" panose="020B0506020202020201" pitchFamily="34" charset="0"/>
                  </a:rPr>
                  <a:t>75%</a:t>
                </a:r>
                <a:endParaRPr lang="en-US" sz="3600" dirty="0">
                  <a:solidFill>
                    <a:schemeClr val="accent1">
                      <a:lumMod val="60000"/>
                      <a:lumOff val="40000"/>
                    </a:schemeClr>
                  </a:solidFill>
                  <a:latin typeface="Bebas Neue" panose="020B0506020202020201" pitchFamily="34" charset="0"/>
                </a:endParaRPr>
              </a:p>
            </p:txBody>
          </p:sp>
          <p:sp>
            <p:nvSpPr>
              <p:cNvPr id="23" name="Rechteck 22"/>
              <p:cNvSpPr/>
              <p:nvPr/>
            </p:nvSpPr>
            <p:spPr bwMode="gray">
              <a:xfrm>
                <a:off x="6095714" y="4324546"/>
                <a:ext cx="2774241" cy="1202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nvGrpSpPr>
            <p:cNvPr id="6" name="Gruppieren 5"/>
            <p:cNvGrpSpPr/>
            <p:nvPr/>
          </p:nvGrpSpPr>
          <p:grpSpPr bwMode="gray">
            <a:xfrm>
              <a:off x="8877920" y="1801637"/>
              <a:ext cx="2774496" cy="3725817"/>
              <a:chOff x="8877920" y="1801637"/>
              <a:chExt cx="2774496" cy="3725817"/>
            </a:xfrm>
          </p:grpSpPr>
          <p:grpSp>
            <p:nvGrpSpPr>
              <p:cNvPr id="16" name="Gruppieren 15"/>
              <p:cNvGrpSpPr/>
              <p:nvPr/>
            </p:nvGrpSpPr>
            <p:grpSpPr bwMode="gray">
              <a:xfrm>
                <a:off x="9150298" y="3495023"/>
                <a:ext cx="2229741" cy="263349"/>
                <a:chOff x="9321916" y="3225689"/>
                <a:chExt cx="2229741" cy="263349"/>
              </a:xfrm>
            </p:grpSpPr>
            <p:sp>
              <p:nvSpPr>
                <p:cNvPr id="19" name="Rechteck 18"/>
                <p:cNvSpPr/>
                <p:nvPr/>
              </p:nvSpPr>
              <p:spPr bwMode="gray">
                <a:xfrm>
                  <a:off x="9344397" y="322568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Rechteck 19"/>
                <p:cNvSpPr/>
                <p:nvPr/>
              </p:nvSpPr>
              <p:spPr bwMode="gray">
                <a:xfrm>
                  <a:off x="9321916" y="3225691"/>
                  <a:ext cx="1833763" cy="263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3">
                        <a:lumMod val="60000"/>
                        <a:lumOff val="40000"/>
                      </a:schemeClr>
                    </a:solidFill>
                  </a:endParaRPr>
                </a:p>
              </p:txBody>
            </p:sp>
          </p:grpSp>
          <p:sp>
            <p:nvSpPr>
              <p:cNvPr id="17" name="Rechteck 16"/>
              <p:cNvSpPr/>
              <p:nvPr/>
            </p:nvSpPr>
            <p:spPr bwMode="gray">
              <a:xfrm>
                <a:off x="887792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accent6"/>
                    </a:solidFill>
                    <a:latin typeface="Bebas Neue" panose="020B0506020202020201" pitchFamily="34" charset="0"/>
                  </a:rPr>
                  <a:t>85%</a:t>
                </a:r>
                <a:endParaRPr lang="en-US" sz="3600" dirty="0">
                  <a:solidFill>
                    <a:schemeClr val="accent6"/>
                  </a:solidFill>
                  <a:latin typeface="Bebas Neue" panose="020B0506020202020201" pitchFamily="34" charset="0"/>
                </a:endParaRPr>
              </a:p>
            </p:txBody>
          </p:sp>
          <p:sp>
            <p:nvSpPr>
              <p:cNvPr id="18" name="Rechteck 17"/>
              <p:cNvSpPr/>
              <p:nvPr/>
            </p:nvSpPr>
            <p:spPr bwMode="gray">
              <a:xfrm>
                <a:off x="8878048" y="4324546"/>
                <a:ext cx="2774241" cy="1202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nvGrpSpPr>
            <p:cNvPr id="7" name="Gruppieren 6"/>
            <p:cNvGrpSpPr/>
            <p:nvPr/>
          </p:nvGrpSpPr>
          <p:grpSpPr bwMode="gray">
            <a:xfrm>
              <a:off x="539750" y="1801637"/>
              <a:ext cx="2783902" cy="3731538"/>
              <a:chOff x="539750" y="1801637"/>
              <a:chExt cx="2783902" cy="3731538"/>
            </a:xfrm>
          </p:grpSpPr>
          <p:sp>
            <p:nvSpPr>
              <p:cNvPr id="10" name="Rechteck 9"/>
              <p:cNvSpPr/>
              <p:nvPr/>
            </p:nvSpPr>
            <p:spPr bwMode="gray">
              <a:xfrm>
                <a:off x="53975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accent3"/>
                    </a:solidFill>
                    <a:latin typeface="Bebas Neue" panose="020B0506020202020201" pitchFamily="34" charset="0"/>
                  </a:rPr>
                  <a:t>18%</a:t>
                </a:r>
                <a:endParaRPr lang="en-US" sz="3600" dirty="0">
                  <a:solidFill>
                    <a:schemeClr val="accent3"/>
                  </a:solidFill>
                  <a:latin typeface="Bebas Neue" panose="020B0506020202020201" pitchFamily="34" charset="0"/>
                </a:endParaRPr>
              </a:p>
            </p:txBody>
          </p:sp>
          <p:grpSp>
            <p:nvGrpSpPr>
              <p:cNvPr id="11" name="Gruppieren 10"/>
              <p:cNvGrpSpPr/>
              <p:nvPr/>
            </p:nvGrpSpPr>
            <p:grpSpPr bwMode="gray">
              <a:xfrm>
                <a:off x="823368" y="3495023"/>
                <a:ext cx="2207260" cy="263349"/>
                <a:chOff x="555430" y="3237659"/>
                <a:chExt cx="2207260" cy="263349"/>
              </a:xfrm>
            </p:grpSpPr>
            <p:sp>
              <p:nvSpPr>
                <p:cNvPr id="14" name="Rechteck 13"/>
                <p:cNvSpPr/>
                <p:nvPr/>
              </p:nvSpPr>
              <p:spPr bwMode="gray">
                <a:xfrm>
                  <a:off x="555430" y="323765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hteck 14"/>
                <p:cNvSpPr/>
                <p:nvPr/>
              </p:nvSpPr>
              <p:spPr bwMode="gray">
                <a:xfrm>
                  <a:off x="555430" y="3237659"/>
                  <a:ext cx="586740" cy="2633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2" name="Rechteck 11"/>
              <p:cNvSpPr/>
              <p:nvPr/>
            </p:nvSpPr>
            <p:spPr bwMode="gray">
              <a:xfrm>
                <a:off x="539878" y="4324547"/>
                <a:ext cx="2774240" cy="120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dirty="0" smtClean="0">
                    <a:solidFill>
                      <a:schemeClr val="tx1"/>
                    </a:solidFill>
                    <a:latin typeface="Bebas Neue" panose="020B0506020202020201" pitchFamily="34" charset="0"/>
                  </a:rPr>
                  <a:t>DESCRIPTION TEXT</a:t>
                </a: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cxnSp>
            <p:nvCxnSpPr>
              <p:cNvPr id="13" name="Gerade Verbindung 12"/>
              <p:cNvCxnSpPr/>
              <p:nvPr/>
            </p:nvCxnSpPr>
            <p:spPr bwMode="gray">
              <a:xfrm flipV="1">
                <a:off x="3323652" y="2013065"/>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cxnSp>
          <p:nvCxnSpPr>
            <p:cNvPr id="8" name="Gerade Verbindung 7"/>
            <p:cNvCxnSpPr/>
            <p:nvPr/>
          </p:nvCxnSpPr>
          <p:spPr bwMode="gray">
            <a:xfrm flipV="1">
              <a:off x="6098029" y="2017033"/>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bwMode="gray">
            <a:xfrm flipV="1">
              <a:off x="8872406" y="2019300"/>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971" y="2446136"/>
            <a:ext cx="8351029" cy="2546260"/>
            <a:chOff x="539878" y="2013065"/>
            <a:chExt cx="11110784" cy="3387719"/>
          </a:xfrm>
        </p:grpSpPr>
        <p:cxnSp>
          <p:nvCxnSpPr>
            <p:cNvPr id="4" name="Gerade Verbindung 3"/>
            <p:cNvCxnSpPr/>
            <p:nvPr/>
          </p:nvCxnSpPr>
          <p:spPr bwMode="gray">
            <a:xfrm flipV="1">
              <a:off x="3323652" y="2013065"/>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 name="Gerade Verbindung 4"/>
            <p:cNvCxnSpPr/>
            <p:nvPr/>
          </p:nvCxnSpPr>
          <p:spPr bwMode="gray">
            <a:xfrm flipV="1">
              <a:off x="6098029" y="2017033"/>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bwMode="gray">
            <a:xfrm flipV="1">
              <a:off x="8872406" y="2019300"/>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nvGrpSpPr>
            <p:cNvPr id="7" name="Gruppieren 6"/>
            <p:cNvGrpSpPr/>
            <p:nvPr/>
          </p:nvGrpSpPr>
          <p:grpSpPr bwMode="gray">
            <a:xfrm>
              <a:off x="8862598" y="2266874"/>
              <a:ext cx="2788064" cy="3018211"/>
              <a:chOff x="8862598" y="2266874"/>
              <a:chExt cx="2788064" cy="3018211"/>
            </a:xfrm>
          </p:grpSpPr>
          <p:sp>
            <p:nvSpPr>
              <p:cNvPr id="25" name="Rechteck 24"/>
              <p:cNvSpPr/>
              <p:nvPr/>
            </p:nvSpPr>
            <p:spPr bwMode="gray">
              <a:xfrm>
                <a:off x="8872406" y="2937155"/>
                <a:ext cx="2778256"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bg1"/>
                    </a:solidFill>
                    <a:latin typeface="Bebas Neue" panose="020B0506020202020201" pitchFamily="34" charset="0"/>
                  </a:rPr>
                  <a:t>500</a:t>
                </a:r>
                <a:endParaRPr lang="en-US" sz="8800" spc="-300" dirty="0">
                  <a:solidFill>
                    <a:schemeClr val="bg1"/>
                  </a:solidFill>
                  <a:latin typeface="Bebas Neue" panose="020B0506020202020201" pitchFamily="34" charset="0"/>
                </a:endParaRPr>
              </a:p>
            </p:txBody>
          </p:sp>
          <p:sp>
            <p:nvSpPr>
              <p:cNvPr id="26" name="Rechteck 25"/>
              <p:cNvSpPr/>
              <p:nvPr/>
            </p:nvSpPr>
            <p:spPr bwMode="gray">
              <a:xfrm>
                <a:off x="886259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27" name="METRO ICON - traffic"/>
              <p:cNvSpPr>
                <a:spLocks noChangeAspect="1" noEditPoints="1"/>
              </p:cNvSpPr>
              <p:nvPr/>
            </p:nvSpPr>
            <p:spPr bwMode="gray">
              <a:xfrm>
                <a:off x="9908831" y="2266874"/>
                <a:ext cx="705406" cy="648854"/>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8" name="Gruppieren 7"/>
            <p:cNvGrpSpPr/>
            <p:nvPr/>
          </p:nvGrpSpPr>
          <p:grpSpPr bwMode="gray">
            <a:xfrm>
              <a:off x="6088358" y="2282534"/>
              <a:ext cx="2782638" cy="3002551"/>
              <a:chOff x="6088358" y="2282534"/>
              <a:chExt cx="2782638" cy="3002551"/>
            </a:xfrm>
          </p:grpSpPr>
          <p:sp>
            <p:nvSpPr>
              <p:cNvPr id="22" name="Rechteck 21"/>
              <p:cNvSpPr/>
              <p:nvPr/>
            </p:nvSpPr>
            <p:spPr bwMode="gray">
              <a:xfrm>
                <a:off x="6096618" y="2915726"/>
                <a:ext cx="2774378"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bg1"/>
                    </a:solidFill>
                    <a:latin typeface="Bebas Neue" panose="020B0506020202020201" pitchFamily="34" charset="0"/>
                  </a:rPr>
                  <a:t>80</a:t>
                </a:r>
                <a:endParaRPr lang="en-US" sz="8800" spc="-300" dirty="0">
                  <a:solidFill>
                    <a:schemeClr val="bg1"/>
                  </a:solidFill>
                  <a:latin typeface="Bebas Neue" panose="020B0506020202020201" pitchFamily="34" charset="0"/>
                </a:endParaRPr>
              </a:p>
            </p:txBody>
          </p:sp>
          <p:sp>
            <p:nvSpPr>
              <p:cNvPr id="23" name="Rechteck 22"/>
              <p:cNvSpPr/>
              <p:nvPr/>
            </p:nvSpPr>
            <p:spPr bwMode="gray">
              <a:xfrm>
                <a:off x="608835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24" name="METRO ICON - gear wheel 1"/>
              <p:cNvSpPr>
                <a:spLocks noChangeAspect="1" noEditPoints="1"/>
              </p:cNvSpPr>
              <p:nvPr/>
            </p:nvSpPr>
            <p:spPr bwMode="gray">
              <a:xfrm rot="20298125">
                <a:off x="7159578" y="2282534"/>
                <a:ext cx="631799" cy="641775"/>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9" name="Gruppieren 8"/>
            <p:cNvGrpSpPr/>
            <p:nvPr/>
          </p:nvGrpSpPr>
          <p:grpSpPr bwMode="gray">
            <a:xfrm>
              <a:off x="3314118" y="2266874"/>
              <a:ext cx="2783911" cy="3018211"/>
              <a:chOff x="3314118" y="2266874"/>
              <a:chExt cx="2783911" cy="3018211"/>
            </a:xfrm>
          </p:grpSpPr>
          <p:sp>
            <p:nvSpPr>
              <p:cNvPr id="16" name="Rechteck 15"/>
              <p:cNvSpPr/>
              <p:nvPr/>
            </p:nvSpPr>
            <p:spPr bwMode="gray">
              <a:xfrm>
                <a:off x="3323652" y="2937155"/>
                <a:ext cx="2774377"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bg1"/>
                    </a:solidFill>
                    <a:latin typeface="Bebas Neue" panose="020B0506020202020201" pitchFamily="34" charset="0"/>
                  </a:rPr>
                  <a:t>10</a:t>
                </a:r>
                <a:endParaRPr lang="en-US" sz="8800" spc="-300" dirty="0">
                  <a:solidFill>
                    <a:schemeClr val="bg1"/>
                  </a:solidFill>
                  <a:latin typeface="Bebas Neue" panose="020B0506020202020201" pitchFamily="34" charset="0"/>
                </a:endParaRPr>
              </a:p>
            </p:txBody>
          </p:sp>
          <p:sp>
            <p:nvSpPr>
              <p:cNvPr id="17" name="Rechteck 16"/>
              <p:cNvSpPr/>
              <p:nvPr/>
            </p:nvSpPr>
            <p:spPr bwMode="gray">
              <a:xfrm>
                <a:off x="331411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grpSp>
            <p:nvGrpSpPr>
              <p:cNvPr id="18" name="METRO ICON - settings 1"/>
              <p:cNvGrpSpPr>
                <a:grpSpLocks noChangeAspect="1"/>
              </p:cNvGrpSpPr>
              <p:nvPr/>
            </p:nvGrpSpPr>
            <p:grpSpPr bwMode="gray">
              <a:xfrm>
                <a:off x="4297457" y="2266874"/>
                <a:ext cx="826766" cy="648854"/>
                <a:chOff x="4521813" y="3449941"/>
                <a:chExt cx="553469" cy="434368"/>
              </a:xfrm>
              <a:solidFill>
                <a:schemeClr val="bg1"/>
              </a:solidFill>
            </p:grpSpPr>
            <p:sp>
              <p:nvSpPr>
                <p:cNvPr id="19" name="Freeform 22"/>
                <p:cNvSpPr>
                  <a:spLocks noEditPoints="1"/>
                </p:cNvSpPr>
                <p:nvPr/>
              </p:nvSpPr>
              <p:spPr bwMode="gray">
                <a:xfrm>
                  <a:off x="4521813" y="3449941"/>
                  <a:ext cx="448379" cy="434368"/>
                </a:xfrm>
                <a:custGeom>
                  <a:avLst/>
                  <a:gdLst>
                    <a:gd name="T0" fmla="*/ 13 w 268"/>
                    <a:gd name="T1" fmla="*/ 39 h 261"/>
                    <a:gd name="T2" fmla="*/ 46 w 268"/>
                    <a:gd name="T3" fmla="*/ 72 h 261"/>
                    <a:gd name="T4" fmla="*/ 55 w 268"/>
                    <a:gd name="T5" fmla="*/ 75 h 261"/>
                    <a:gd name="T6" fmla="*/ 84 w 268"/>
                    <a:gd name="T7" fmla="*/ 45 h 261"/>
                    <a:gd name="T8" fmla="*/ 82 w 268"/>
                    <a:gd name="T9" fmla="*/ 38 h 261"/>
                    <a:gd name="T10" fmla="*/ 51 w 268"/>
                    <a:gd name="T11" fmla="*/ 7 h 261"/>
                    <a:gd name="T12" fmla="*/ 48 w 268"/>
                    <a:gd name="T13" fmla="*/ 4 h 261"/>
                    <a:gd name="T14" fmla="*/ 88 w 268"/>
                    <a:gd name="T15" fmla="*/ 5 h 261"/>
                    <a:gd name="T16" fmla="*/ 124 w 268"/>
                    <a:gd name="T17" fmla="*/ 61 h 261"/>
                    <a:gd name="T18" fmla="*/ 134 w 268"/>
                    <a:gd name="T19" fmla="*/ 87 h 261"/>
                    <a:gd name="T20" fmla="*/ 256 w 268"/>
                    <a:gd name="T21" fmla="*/ 208 h 261"/>
                    <a:gd name="T22" fmla="*/ 262 w 268"/>
                    <a:gd name="T23" fmla="*/ 243 h 261"/>
                    <a:gd name="T24" fmla="*/ 222 w 268"/>
                    <a:gd name="T25" fmla="*/ 250 h 261"/>
                    <a:gd name="T26" fmla="*/ 194 w 268"/>
                    <a:gd name="T27" fmla="*/ 223 h 261"/>
                    <a:gd name="T28" fmla="*/ 95 w 268"/>
                    <a:gd name="T29" fmla="*/ 124 h 261"/>
                    <a:gd name="T30" fmla="*/ 70 w 268"/>
                    <a:gd name="T31" fmla="*/ 115 h 261"/>
                    <a:gd name="T32" fmla="*/ 13 w 268"/>
                    <a:gd name="T33" fmla="*/ 39 h 261"/>
                    <a:gd name="T34" fmla="*/ 248 w 268"/>
                    <a:gd name="T35" fmla="*/ 228 h 261"/>
                    <a:gd name="T36" fmla="*/ 237 w 268"/>
                    <a:gd name="T37" fmla="*/ 217 h 261"/>
                    <a:gd name="T38" fmla="*/ 226 w 268"/>
                    <a:gd name="T39" fmla="*/ 227 h 261"/>
                    <a:gd name="T40" fmla="*/ 237 w 268"/>
                    <a:gd name="T41" fmla="*/ 239 h 261"/>
                    <a:gd name="T42" fmla="*/ 248 w 268"/>
                    <a:gd name="T43"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261">
                      <a:moveTo>
                        <a:pt x="13" y="39"/>
                      </a:moveTo>
                      <a:cubicBezTo>
                        <a:pt x="24" y="50"/>
                        <a:pt x="35" y="61"/>
                        <a:pt x="46" y="72"/>
                      </a:cubicBezTo>
                      <a:cubicBezTo>
                        <a:pt x="49" y="75"/>
                        <a:pt x="52" y="76"/>
                        <a:pt x="55" y="75"/>
                      </a:cubicBezTo>
                      <a:cubicBezTo>
                        <a:pt x="69" y="69"/>
                        <a:pt x="79" y="59"/>
                        <a:pt x="84" y="45"/>
                      </a:cubicBezTo>
                      <a:cubicBezTo>
                        <a:pt x="85" y="42"/>
                        <a:pt x="85" y="40"/>
                        <a:pt x="82" y="38"/>
                      </a:cubicBezTo>
                      <a:cubicBezTo>
                        <a:pt x="72" y="28"/>
                        <a:pt x="62" y="17"/>
                        <a:pt x="51" y="7"/>
                      </a:cubicBezTo>
                      <a:cubicBezTo>
                        <a:pt x="51" y="6"/>
                        <a:pt x="50" y="5"/>
                        <a:pt x="48" y="4"/>
                      </a:cubicBezTo>
                      <a:cubicBezTo>
                        <a:pt x="62" y="0"/>
                        <a:pt x="75" y="0"/>
                        <a:pt x="88" y="5"/>
                      </a:cubicBezTo>
                      <a:cubicBezTo>
                        <a:pt x="112" y="15"/>
                        <a:pt x="125" y="35"/>
                        <a:pt x="124" y="61"/>
                      </a:cubicBezTo>
                      <a:cubicBezTo>
                        <a:pt x="123" y="71"/>
                        <a:pt x="127" y="80"/>
                        <a:pt x="134" y="87"/>
                      </a:cubicBezTo>
                      <a:cubicBezTo>
                        <a:pt x="175" y="127"/>
                        <a:pt x="215" y="168"/>
                        <a:pt x="256" y="208"/>
                      </a:cubicBezTo>
                      <a:cubicBezTo>
                        <a:pt x="266" y="219"/>
                        <a:pt x="268" y="231"/>
                        <a:pt x="262" y="243"/>
                      </a:cubicBezTo>
                      <a:cubicBezTo>
                        <a:pt x="254" y="257"/>
                        <a:pt x="234" y="261"/>
                        <a:pt x="222" y="250"/>
                      </a:cubicBezTo>
                      <a:cubicBezTo>
                        <a:pt x="212" y="242"/>
                        <a:pt x="203" y="232"/>
                        <a:pt x="194" y="223"/>
                      </a:cubicBezTo>
                      <a:cubicBezTo>
                        <a:pt x="161" y="190"/>
                        <a:pt x="128" y="157"/>
                        <a:pt x="95" y="124"/>
                      </a:cubicBezTo>
                      <a:cubicBezTo>
                        <a:pt x="88" y="117"/>
                        <a:pt x="80" y="114"/>
                        <a:pt x="70" y="115"/>
                      </a:cubicBezTo>
                      <a:cubicBezTo>
                        <a:pt x="30" y="117"/>
                        <a:pt x="0" y="78"/>
                        <a:pt x="13" y="39"/>
                      </a:cubicBezTo>
                      <a:close/>
                      <a:moveTo>
                        <a:pt x="248" y="228"/>
                      </a:moveTo>
                      <a:cubicBezTo>
                        <a:pt x="248" y="221"/>
                        <a:pt x="243" y="217"/>
                        <a:pt x="237" y="217"/>
                      </a:cubicBezTo>
                      <a:cubicBezTo>
                        <a:pt x="231" y="217"/>
                        <a:pt x="226" y="221"/>
                        <a:pt x="226" y="227"/>
                      </a:cubicBezTo>
                      <a:cubicBezTo>
                        <a:pt x="226" y="234"/>
                        <a:pt x="231" y="239"/>
                        <a:pt x="237" y="239"/>
                      </a:cubicBezTo>
                      <a:cubicBezTo>
                        <a:pt x="243" y="239"/>
                        <a:pt x="248" y="234"/>
                        <a:pt x="248" y="22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22"/>
                <p:cNvSpPr>
                  <a:spLocks/>
                </p:cNvSpPr>
                <p:nvPr/>
              </p:nvSpPr>
              <p:spPr bwMode="gray">
                <a:xfrm>
                  <a:off x="4760015" y="3454611"/>
                  <a:ext cx="315267" cy="224190"/>
                </a:xfrm>
                <a:custGeom>
                  <a:avLst/>
                  <a:gdLst>
                    <a:gd name="T0" fmla="*/ 31 w 188"/>
                    <a:gd name="T1" fmla="*/ 92 h 135"/>
                    <a:gd name="T2" fmla="*/ 52 w 188"/>
                    <a:gd name="T3" fmla="*/ 71 h 135"/>
                    <a:gd name="T4" fmla="*/ 55 w 188"/>
                    <a:gd name="T5" fmla="*/ 68 h 135"/>
                    <a:gd name="T6" fmla="*/ 51 w 188"/>
                    <a:gd name="T7" fmla="*/ 31 h 135"/>
                    <a:gd name="T8" fmla="*/ 9 w 188"/>
                    <a:gd name="T9" fmla="*/ 17 h 135"/>
                    <a:gd name="T10" fmla="*/ 0 w 188"/>
                    <a:gd name="T11" fmla="*/ 16 h 135"/>
                    <a:gd name="T12" fmla="*/ 3 w 188"/>
                    <a:gd name="T13" fmla="*/ 14 h 135"/>
                    <a:gd name="T14" fmla="*/ 65 w 188"/>
                    <a:gd name="T15" fmla="*/ 1 h 135"/>
                    <a:gd name="T16" fmla="*/ 131 w 188"/>
                    <a:gd name="T17" fmla="*/ 34 h 135"/>
                    <a:gd name="T18" fmla="*/ 140 w 188"/>
                    <a:gd name="T19" fmla="*/ 51 h 135"/>
                    <a:gd name="T20" fmla="*/ 146 w 188"/>
                    <a:gd name="T21" fmla="*/ 62 h 135"/>
                    <a:gd name="T22" fmla="*/ 169 w 188"/>
                    <a:gd name="T23" fmla="*/ 68 h 135"/>
                    <a:gd name="T24" fmla="*/ 172 w 188"/>
                    <a:gd name="T25" fmla="*/ 67 h 135"/>
                    <a:gd name="T26" fmla="*/ 188 w 188"/>
                    <a:gd name="T27" fmla="*/ 83 h 135"/>
                    <a:gd name="T28" fmla="*/ 136 w 188"/>
                    <a:gd name="T29" fmla="*/ 135 h 135"/>
                    <a:gd name="T30" fmla="*/ 120 w 188"/>
                    <a:gd name="T31" fmla="*/ 119 h 135"/>
                    <a:gd name="T32" fmla="*/ 122 w 188"/>
                    <a:gd name="T33" fmla="*/ 113 h 135"/>
                    <a:gd name="T34" fmla="*/ 104 w 188"/>
                    <a:gd name="T35" fmla="*/ 97 h 135"/>
                    <a:gd name="T36" fmla="*/ 90 w 188"/>
                    <a:gd name="T37" fmla="*/ 107 h 135"/>
                    <a:gd name="T38" fmla="*/ 67 w 188"/>
                    <a:gd name="T39" fmla="*/ 129 h 135"/>
                    <a:gd name="T40" fmla="*/ 31 w 188"/>
                    <a:gd name="T4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35">
                      <a:moveTo>
                        <a:pt x="31" y="92"/>
                      </a:moveTo>
                      <a:cubicBezTo>
                        <a:pt x="37" y="85"/>
                        <a:pt x="45" y="78"/>
                        <a:pt x="52" y="71"/>
                      </a:cubicBezTo>
                      <a:cubicBezTo>
                        <a:pt x="53" y="70"/>
                        <a:pt x="54" y="69"/>
                        <a:pt x="55" y="68"/>
                      </a:cubicBezTo>
                      <a:cubicBezTo>
                        <a:pt x="67" y="55"/>
                        <a:pt x="66" y="41"/>
                        <a:pt x="51" y="31"/>
                      </a:cubicBezTo>
                      <a:cubicBezTo>
                        <a:pt x="38" y="23"/>
                        <a:pt x="24" y="19"/>
                        <a:pt x="9" y="17"/>
                      </a:cubicBezTo>
                      <a:cubicBezTo>
                        <a:pt x="6" y="16"/>
                        <a:pt x="4" y="16"/>
                        <a:pt x="0" y="16"/>
                      </a:cubicBezTo>
                      <a:cubicBezTo>
                        <a:pt x="1" y="15"/>
                        <a:pt x="2" y="14"/>
                        <a:pt x="3" y="14"/>
                      </a:cubicBezTo>
                      <a:cubicBezTo>
                        <a:pt x="23" y="6"/>
                        <a:pt x="44" y="0"/>
                        <a:pt x="65" y="1"/>
                      </a:cubicBezTo>
                      <a:cubicBezTo>
                        <a:pt x="92" y="1"/>
                        <a:pt x="115" y="11"/>
                        <a:pt x="131" y="34"/>
                      </a:cubicBezTo>
                      <a:cubicBezTo>
                        <a:pt x="134" y="39"/>
                        <a:pt x="137" y="45"/>
                        <a:pt x="140" y="51"/>
                      </a:cubicBezTo>
                      <a:cubicBezTo>
                        <a:pt x="142" y="55"/>
                        <a:pt x="143" y="59"/>
                        <a:pt x="146" y="62"/>
                      </a:cubicBezTo>
                      <a:cubicBezTo>
                        <a:pt x="152" y="70"/>
                        <a:pt x="160" y="72"/>
                        <a:pt x="169" y="68"/>
                      </a:cubicBezTo>
                      <a:cubicBezTo>
                        <a:pt x="170" y="68"/>
                        <a:pt x="171" y="67"/>
                        <a:pt x="172" y="67"/>
                      </a:cubicBezTo>
                      <a:cubicBezTo>
                        <a:pt x="177" y="72"/>
                        <a:pt x="183" y="78"/>
                        <a:pt x="188" y="83"/>
                      </a:cubicBezTo>
                      <a:cubicBezTo>
                        <a:pt x="171" y="100"/>
                        <a:pt x="153" y="118"/>
                        <a:pt x="136" y="135"/>
                      </a:cubicBezTo>
                      <a:cubicBezTo>
                        <a:pt x="131" y="130"/>
                        <a:pt x="126" y="124"/>
                        <a:pt x="120" y="119"/>
                      </a:cubicBezTo>
                      <a:cubicBezTo>
                        <a:pt x="121" y="117"/>
                        <a:pt x="122" y="115"/>
                        <a:pt x="122" y="113"/>
                      </a:cubicBezTo>
                      <a:cubicBezTo>
                        <a:pt x="124" y="102"/>
                        <a:pt x="114" y="93"/>
                        <a:pt x="104" y="97"/>
                      </a:cubicBezTo>
                      <a:cubicBezTo>
                        <a:pt x="99" y="99"/>
                        <a:pt x="94" y="103"/>
                        <a:pt x="90" y="107"/>
                      </a:cubicBezTo>
                      <a:cubicBezTo>
                        <a:pt x="82" y="114"/>
                        <a:pt x="75" y="122"/>
                        <a:pt x="67" y="129"/>
                      </a:cubicBezTo>
                      <a:cubicBezTo>
                        <a:pt x="55" y="117"/>
                        <a:pt x="43" y="105"/>
                        <a:pt x="31" y="9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1" name="Freeform 22"/>
                <p:cNvSpPr>
                  <a:spLocks/>
                </p:cNvSpPr>
                <p:nvPr/>
              </p:nvSpPr>
              <p:spPr bwMode="gray">
                <a:xfrm>
                  <a:off x="4601214" y="3723172"/>
                  <a:ext cx="156466" cy="161136"/>
                </a:xfrm>
                <a:custGeom>
                  <a:avLst/>
                  <a:gdLst>
                    <a:gd name="T0" fmla="*/ 57 w 94"/>
                    <a:gd name="T1" fmla="*/ 0 h 97"/>
                    <a:gd name="T2" fmla="*/ 94 w 94"/>
                    <a:gd name="T3" fmla="*/ 37 h 97"/>
                    <a:gd name="T4" fmla="*/ 77 w 94"/>
                    <a:gd name="T5" fmla="*/ 54 h 97"/>
                    <a:gd name="T6" fmla="*/ 47 w 94"/>
                    <a:gd name="T7" fmla="*/ 84 h 97"/>
                    <a:gd name="T8" fmla="*/ 5 w 94"/>
                    <a:gd name="T9" fmla="*/ 77 h 97"/>
                    <a:gd name="T10" fmla="*/ 8 w 94"/>
                    <a:gd name="T11" fmla="*/ 50 h 97"/>
                    <a:gd name="T12" fmla="*/ 21 w 94"/>
                    <a:gd name="T13" fmla="*/ 36 h 97"/>
                    <a:gd name="T14" fmla="*/ 55 w 94"/>
                    <a:gd name="T15" fmla="*/ 3 h 97"/>
                    <a:gd name="T16" fmla="*/ 57 w 9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7">
                      <a:moveTo>
                        <a:pt x="57" y="0"/>
                      </a:moveTo>
                      <a:cubicBezTo>
                        <a:pt x="70" y="13"/>
                        <a:pt x="82" y="25"/>
                        <a:pt x="94" y="37"/>
                      </a:cubicBezTo>
                      <a:cubicBezTo>
                        <a:pt x="88" y="43"/>
                        <a:pt x="82" y="49"/>
                        <a:pt x="77" y="54"/>
                      </a:cubicBezTo>
                      <a:cubicBezTo>
                        <a:pt x="67" y="64"/>
                        <a:pt x="57" y="74"/>
                        <a:pt x="47" y="84"/>
                      </a:cubicBezTo>
                      <a:cubicBezTo>
                        <a:pt x="34" y="97"/>
                        <a:pt x="13" y="94"/>
                        <a:pt x="5" y="77"/>
                      </a:cubicBezTo>
                      <a:cubicBezTo>
                        <a:pt x="0" y="68"/>
                        <a:pt x="1" y="58"/>
                        <a:pt x="8" y="50"/>
                      </a:cubicBezTo>
                      <a:cubicBezTo>
                        <a:pt x="12" y="45"/>
                        <a:pt x="17" y="41"/>
                        <a:pt x="21" y="36"/>
                      </a:cubicBezTo>
                      <a:cubicBezTo>
                        <a:pt x="32" y="25"/>
                        <a:pt x="44" y="14"/>
                        <a:pt x="55" y="3"/>
                      </a:cubicBezTo>
                      <a:cubicBezTo>
                        <a:pt x="56" y="2"/>
                        <a:pt x="57" y="1"/>
                        <a:pt x="5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10" name="Gruppieren 9"/>
            <p:cNvGrpSpPr/>
            <p:nvPr/>
          </p:nvGrpSpPr>
          <p:grpSpPr bwMode="gray">
            <a:xfrm>
              <a:off x="539878" y="2196589"/>
              <a:ext cx="2783774" cy="3088496"/>
              <a:chOff x="539878" y="2196589"/>
              <a:chExt cx="2783774" cy="3088496"/>
            </a:xfrm>
          </p:grpSpPr>
          <p:sp>
            <p:nvSpPr>
              <p:cNvPr id="11" name="Rechteck 10"/>
              <p:cNvSpPr/>
              <p:nvPr/>
            </p:nvSpPr>
            <p:spPr bwMode="gray">
              <a:xfrm>
                <a:off x="540006" y="2937155"/>
                <a:ext cx="2783646"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8800" spc="-300" dirty="0" smtClean="0">
                    <a:solidFill>
                      <a:schemeClr val="bg1"/>
                    </a:solidFill>
                    <a:latin typeface="Bebas Neue" panose="020B0506020202020201" pitchFamily="34" charset="0"/>
                  </a:rPr>
                  <a:t>120</a:t>
                </a:r>
                <a:endParaRPr lang="en-US" sz="8800" spc="-300" dirty="0">
                  <a:solidFill>
                    <a:schemeClr val="bg1"/>
                  </a:solidFill>
                  <a:latin typeface="Bebas Neue" panose="020B0506020202020201" pitchFamily="34" charset="0"/>
                </a:endParaRPr>
              </a:p>
            </p:txBody>
          </p:sp>
          <p:sp>
            <p:nvSpPr>
              <p:cNvPr id="12" name="Rechteck 11"/>
              <p:cNvSpPr/>
              <p:nvPr/>
            </p:nvSpPr>
            <p:spPr bwMode="gray">
              <a:xfrm>
                <a:off x="53987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grpSp>
            <p:nvGrpSpPr>
              <p:cNvPr id="13" name="METRO ICON - endpoint"/>
              <p:cNvGrpSpPr>
                <a:grpSpLocks noChangeAspect="1"/>
              </p:cNvGrpSpPr>
              <p:nvPr/>
            </p:nvGrpSpPr>
            <p:grpSpPr bwMode="gray">
              <a:xfrm>
                <a:off x="1630665" y="2196589"/>
                <a:ext cx="719141" cy="719139"/>
                <a:chOff x="5816703" y="1539634"/>
                <a:chExt cx="555420" cy="555419"/>
              </a:xfrm>
              <a:solidFill>
                <a:schemeClr val="bg1"/>
              </a:solidFill>
            </p:grpSpPr>
            <p:sp>
              <p:nvSpPr>
                <p:cNvPr id="14" name="Freeform 5"/>
                <p:cNvSpPr>
                  <a:spLocks noEditPoints="1"/>
                </p:cNvSpPr>
                <p:nvPr/>
              </p:nvSpPr>
              <p:spPr bwMode="gray">
                <a:xfrm>
                  <a:off x="5816703" y="1539634"/>
                  <a:ext cx="555420" cy="555419"/>
                </a:xfrm>
                <a:custGeom>
                  <a:avLst/>
                  <a:gdLst>
                    <a:gd name="T0" fmla="*/ 202 w 369"/>
                    <a:gd name="T1" fmla="*/ 369 h 369"/>
                    <a:gd name="T2" fmla="*/ 167 w 369"/>
                    <a:gd name="T3" fmla="*/ 369 h 369"/>
                    <a:gd name="T4" fmla="*/ 167 w 369"/>
                    <a:gd name="T5" fmla="*/ 332 h 369"/>
                    <a:gd name="T6" fmla="*/ 79 w 369"/>
                    <a:gd name="T7" fmla="*/ 289 h 369"/>
                    <a:gd name="T8" fmla="*/ 37 w 369"/>
                    <a:gd name="T9" fmla="*/ 202 h 369"/>
                    <a:gd name="T10" fmla="*/ 0 w 369"/>
                    <a:gd name="T11" fmla="*/ 202 h 369"/>
                    <a:gd name="T12" fmla="*/ 0 w 369"/>
                    <a:gd name="T13" fmla="*/ 166 h 369"/>
                    <a:gd name="T14" fmla="*/ 36 w 369"/>
                    <a:gd name="T15" fmla="*/ 166 h 369"/>
                    <a:gd name="T16" fmla="*/ 167 w 369"/>
                    <a:gd name="T17" fmla="*/ 36 h 369"/>
                    <a:gd name="T18" fmla="*/ 167 w 369"/>
                    <a:gd name="T19" fmla="*/ 0 h 369"/>
                    <a:gd name="T20" fmla="*/ 202 w 369"/>
                    <a:gd name="T21" fmla="*/ 0 h 369"/>
                    <a:gd name="T22" fmla="*/ 202 w 369"/>
                    <a:gd name="T23" fmla="*/ 20 h 369"/>
                    <a:gd name="T24" fmla="*/ 202 w 369"/>
                    <a:gd name="T25" fmla="*/ 28 h 369"/>
                    <a:gd name="T26" fmla="*/ 211 w 369"/>
                    <a:gd name="T27" fmla="*/ 38 h 369"/>
                    <a:gd name="T28" fmla="*/ 292 w 369"/>
                    <a:gd name="T29" fmla="*/ 81 h 369"/>
                    <a:gd name="T30" fmla="*/ 332 w 369"/>
                    <a:gd name="T31" fmla="*/ 162 h 369"/>
                    <a:gd name="T32" fmla="*/ 333 w 369"/>
                    <a:gd name="T33" fmla="*/ 166 h 369"/>
                    <a:gd name="T34" fmla="*/ 369 w 369"/>
                    <a:gd name="T35" fmla="*/ 166 h 369"/>
                    <a:gd name="T36" fmla="*/ 369 w 369"/>
                    <a:gd name="T37" fmla="*/ 202 h 369"/>
                    <a:gd name="T38" fmla="*/ 333 w 369"/>
                    <a:gd name="T39" fmla="*/ 202 h 369"/>
                    <a:gd name="T40" fmla="*/ 202 w 369"/>
                    <a:gd name="T41" fmla="*/ 333 h 369"/>
                    <a:gd name="T42" fmla="*/ 202 w 369"/>
                    <a:gd name="T43" fmla="*/ 369 h 369"/>
                    <a:gd name="T44" fmla="*/ 73 w 369"/>
                    <a:gd name="T45" fmla="*/ 202 h 369"/>
                    <a:gd name="T46" fmla="*/ 167 w 369"/>
                    <a:gd name="T47" fmla="*/ 295 h 369"/>
                    <a:gd name="T48" fmla="*/ 167 w 369"/>
                    <a:gd name="T49" fmla="*/ 266 h 369"/>
                    <a:gd name="T50" fmla="*/ 202 w 369"/>
                    <a:gd name="T51" fmla="*/ 266 h 369"/>
                    <a:gd name="T52" fmla="*/ 202 w 369"/>
                    <a:gd name="T53" fmla="*/ 295 h 369"/>
                    <a:gd name="T54" fmla="*/ 296 w 369"/>
                    <a:gd name="T55" fmla="*/ 202 h 369"/>
                    <a:gd name="T56" fmla="*/ 266 w 369"/>
                    <a:gd name="T57" fmla="*/ 202 h 369"/>
                    <a:gd name="T58" fmla="*/ 266 w 369"/>
                    <a:gd name="T59" fmla="*/ 166 h 369"/>
                    <a:gd name="T60" fmla="*/ 296 w 369"/>
                    <a:gd name="T61" fmla="*/ 166 h 369"/>
                    <a:gd name="T62" fmla="*/ 202 w 369"/>
                    <a:gd name="T63" fmla="*/ 73 h 369"/>
                    <a:gd name="T64" fmla="*/ 202 w 369"/>
                    <a:gd name="T65" fmla="*/ 102 h 369"/>
                    <a:gd name="T66" fmla="*/ 166 w 369"/>
                    <a:gd name="T67" fmla="*/ 102 h 369"/>
                    <a:gd name="T68" fmla="*/ 166 w 369"/>
                    <a:gd name="T69" fmla="*/ 73 h 369"/>
                    <a:gd name="T70" fmla="*/ 74 w 369"/>
                    <a:gd name="T71" fmla="*/ 166 h 369"/>
                    <a:gd name="T72" fmla="*/ 103 w 369"/>
                    <a:gd name="T73" fmla="*/ 166 h 369"/>
                    <a:gd name="T74" fmla="*/ 103 w 369"/>
                    <a:gd name="T75" fmla="*/ 202 h 369"/>
                    <a:gd name="T76" fmla="*/ 73 w 369"/>
                    <a:gd name="T77" fmla="*/ 20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369">
                      <a:moveTo>
                        <a:pt x="202" y="369"/>
                      </a:moveTo>
                      <a:cubicBezTo>
                        <a:pt x="190" y="369"/>
                        <a:pt x="179" y="369"/>
                        <a:pt x="167" y="369"/>
                      </a:cubicBezTo>
                      <a:cubicBezTo>
                        <a:pt x="167" y="356"/>
                        <a:pt x="167" y="344"/>
                        <a:pt x="167" y="332"/>
                      </a:cubicBezTo>
                      <a:cubicBezTo>
                        <a:pt x="133" y="327"/>
                        <a:pt x="103" y="313"/>
                        <a:pt x="79" y="289"/>
                      </a:cubicBezTo>
                      <a:cubicBezTo>
                        <a:pt x="55" y="265"/>
                        <a:pt x="41" y="236"/>
                        <a:pt x="37" y="202"/>
                      </a:cubicBezTo>
                      <a:cubicBezTo>
                        <a:pt x="25" y="202"/>
                        <a:pt x="12" y="202"/>
                        <a:pt x="0" y="202"/>
                      </a:cubicBezTo>
                      <a:cubicBezTo>
                        <a:pt x="0" y="190"/>
                        <a:pt x="0" y="178"/>
                        <a:pt x="0" y="166"/>
                      </a:cubicBezTo>
                      <a:cubicBezTo>
                        <a:pt x="12" y="166"/>
                        <a:pt x="24" y="166"/>
                        <a:pt x="36" y="166"/>
                      </a:cubicBezTo>
                      <a:cubicBezTo>
                        <a:pt x="50" y="93"/>
                        <a:pt x="93" y="50"/>
                        <a:pt x="167" y="36"/>
                      </a:cubicBezTo>
                      <a:cubicBezTo>
                        <a:pt x="167" y="24"/>
                        <a:pt x="167" y="12"/>
                        <a:pt x="167" y="0"/>
                      </a:cubicBezTo>
                      <a:cubicBezTo>
                        <a:pt x="179" y="0"/>
                        <a:pt x="190" y="0"/>
                        <a:pt x="202" y="0"/>
                      </a:cubicBezTo>
                      <a:cubicBezTo>
                        <a:pt x="202" y="7"/>
                        <a:pt x="202" y="13"/>
                        <a:pt x="202" y="20"/>
                      </a:cubicBezTo>
                      <a:cubicBezTo>
                        <a:pt x="202" y="23"/>
                        <a:pt x="202" y="25"/>
                        <a:pt x="202" y="28"/>
                      </a:cubicBezTo>
                      <a:cubicBezTo>
                        <a:pt x="202" y="36"/>
                        <a:pt x="202" y="36"/>
                        <a:pt x="211" y="38"/>
                      </a:cubicBezTo>
                      <a:cubicBezTo>
                        <a:pt x="242" y="43"/>
                        <a:pt x="269" y="58"/>
                        <a:pt x="292" y="81"/>
                      </a:cubicBezTo>
                      <a:cubicBezTo>
                        <a:pt x="314" y="104"/>
                        <a:pt x="327" y="131"/>
                        <a:pt x="332" y="162"/>
                      </a:cubicBezTo>
                      <a:cubicBezTo>
                        <a:pt x="332" y="163"/>
                        <a:pt x="332" y="164"/>
                        <a:pt x="333" y="166"/>
                      </a:cubicBezTo>
                      <a:cubicBezTo>
                        <a:pt x="345" y="166"/>
                        <a:pt x="357" y="166"/>
                        <a:pt x="369" y="166"/>
                      </a:cubicBezTo>
                      <a:cubicBezTo>
                        <a:pt x="369" y="178"/>
                        <a:pt x="369" y="190"/>
                        <a:pt x="369" y="202"/>
                      </a:cubicBezTo>
                      <a:cubicBezTo>
                        <a:pt x="357" y="202"/>
                        <a:pt x="345" y="202"/>
                        <a:pt x="333" y="202"/>
                      </a:cubicBezTo>
                      <a:cubicBezTo>
                        <a:pt x="319" y="275"/>
                        <a:pt x="276" y="319"/>
                        <a:pt x="202" y="333"/>
                      </a:cubicBezTo>
                      <a:cubicBezTo>
                        <a:pt x="202" y="344"/>
                        <a:pt x="202" y="356"/>
                        <a:pt x="202" y="369"/>
                      </a:cubicBezTo>
                      <a:close/>
                      <a:moveTo>
                        <a:pt x="73" y="202"/>
                      </a:moveTo>
                      <a:cubicBezTo>
                        <a:pt x="81" y="255"/>
                        <a:pt x="127" y="291"/>
                        <a:pt x="167" y="295"/>
                      </a:cubicBezTo>
                      <a:cubicBezTo>
                        <a:pt x="167" y="285"/>
                        <a:pt x="167" y="276"/>
                        <a:pt x="167" y="266"/>
                      </a:cubicBezTo>
                      <a:cubicBezTo>
                        <a:pt x="179" y="266"/>
                        <a:pt x="190" y="266"/>
                        <a:pt x="202" y="266"/>
                      </a:cubicBezTo>
                      <a:cubicBezTo>
                        <a:pt x="202" y="276"/>
                        <a:pt x="202" y="285"/>
                        <a:pt x="202" y="295"/>
                      </a:cubicBezTo>
                      <a:cubicBezTo>
                        <a:pt x="247" y="290"/>
                        <a:pt x="291" y="249"/>
                        <a:pt x="296" y="202"/>
                      </a:cubicBezTo>
                      <a:cubicBezTo>
                        <a:pt x="286" y="202"/>
                        <a:pt x="276" y="202"/>
                        <a:pt x="266" y="202"/>
                      </a:cubicBezTo>
                      <a:cubicBezTo>
                        <a:pt x="266" y="190"/>
                        <a:pt x="266" y="178"/>
                        <a:pt x="266" y="166"/>
                      </a:cubicBezTo>
                      <a:cubicBezTo>
                        <a:pt x="276" y="166"/>
                        <a:pt x="286" y="166"/>
                        <a:pt x="296" y="166"/>
                      </a:cubicBezTo>
                      <a:cubicBezTo>
                        <a:pt x="289" y="115"/>
                        <a:pt x="243" y="77"/>
                        <a:pt x="202" y="73"/>
                      </a:cubicBezTo>
                      <a:cubicBezTo>
                        <a:pt x="202" y="83"/>
                        <a:pt x="202" y="93"/>
                        <a:pt x="202" y="102"/>
                      </a:cubicBezTo>
                      <a:cubicBezTo>
                        <a:pt x="190" y="102"/>
                        <a:pt x="179" y="102"/>
                        <a:pt x="166" y="102"/>
                      </a:cubicBezTo>
                      <a:cubicBezTo>
                        <a:pt x="166" y="92"/>
                        <a:pt x="166" y="83"/>
                        <a:pt x="166" y="73"/>
                      </a:cubicBezTo>
                      <a:cubicBezTo>
                        <a:pt x="120" y="79"/>
                        <a:pt x="79" y="120"/>
                        <a:pt x="74" y="166"/>
                      </a:cubicBezTo>
                      <a:cubicBezTo>
                        <a:pt x="83" y="166"/>
                        <a:pt x="93" y="166"/>
                        <a:pt x="103" y="166"/>
                      </a:cubicBezTo>
                      <a:cubicBezTo>
                        <a:pt x="103" y="178"/>
                        <a:pt x="103" y="190"/>
                        <a:pt x="103" y="202"/>
                      </a:cubicBezTo>
                      <a:cubicBezTo>
                        <a:pt x="93" y="202"/>
                        <a:pt x="83" y="202"/>
                        <a:pt x="73" y="20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15" name="Freeform 5"/>
                <p:cNvSpPr>
                  <a:spLocks/>
                </p:cNvSpPr>
                <p:nvPr/>
              </p:nvSpPr>
              <p:spPr bwMode="gray">
                <a:xfrm>
                  <a:off x="6061678" y="1782498"/>
                  <a:ext cx="67580" cy="67580"/>
                </a:xfrm>
                <a:custGeom>
                  <a:avLst/>
                  <a:gdLst>
                    <a:gd name="T0" fmla="*/ 45 w 45"/>
                    <a:gd name="T1" fmla="*/ 22 h 45"/>
                    <a:gd name="T2" fmla="*/ 22 w 45"/>
                    <a:gd name="T3" fmla="*/ 44 h 45"/>
                    <a:gd name="T4" fmla="*/ 0 w 45"/>
                    <a:gd name="T5" fmla="*/ 22 h 45"/>
                    <a:gd name="T6" fmla="*/ 23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0" y="10"/>
                        <a:pt x="11" y="0"/>
                        <a:pt x="23" y="0"/>
                      </a:cubicBezTo>
                      <a:cubicBezTo>
                        <a:pt x="35" y="0"/>
                        <a:pt x="45" y="10"/>
                        <a:pt x="45" y="2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9"/>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2424914"/>
            <a:ext cx="8352001" cy="2638119"/>
            <a:chOff x="540006" y="1985266"/>
            <a:chExt cx="11110657" cy="3509487"/>
          </a:xfrm>
        </p:grpSpPr>
        <p:cxnSp>
          <p:nvCxnSpPr>
            <p:cNvPr id="4" name="Gerade Verbindung 3"/>
            <p:cNvCxnSpPr/>
            <p:nvPr/>
          </p:nvCxnSpPr>
          <p:spPr bwMode="gray">
            <a:xfrm flipV="1">
              <a:off x="3323652" y="2013065"/>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 name="Gerade Verbindung 4"/>
            <p:cNvCxnSpPr/>
            <p:nvPr/>
          </p:nvCxnSpPr>
          <p:spPr bwMode="gray">
            <a:xfrm flipV="1">
              <a:off x="6098029" y="2017033"/>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bwMode="gray">
            <a:xfrm flipV="1">
              <a:off x="8872406" y="2019300"/>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nvGrpSpPr>
            <p:cNvPr id="7" name="Gruppieren 6"/>
            <p:cNvGrpSpPr/>
            <p:nvPr/>
          </p:nvGrpSpPr>
          <p:grpSpPr bwMode="gray">
            <a:xfrm>
              <a:off x="3934236" y="1985266"/>
              <a:ext cx="1498728" cy="1498728"/>
              <a:chOff x="3934236" y="1985266"/>
              <a:chExt cx="1498728" cy="1498728"/>
            </a:xfrm>
          </p:grpSpPr>
          <p:grpSp>
            <p:nvGrpSpPr>
              <p:cNvPr id="33" name="Gruppieren 32"/>
              <p:cNvGrpSpPr/>
              <p:nvPr/>
            </p:nvGrpSpPr>
            <p:grpSpPr bwMode="gray">
              <a:xfrm>
                <a:off x="3934236" y="1985266"/>
                <a:ext cx="1498728" cy="1498728"/>
                <a:chOff x="1159605" y="1515501"/>
                <a:chExt cx="1498728" cy="1498728"/>
              </a:xfrm>
            </p:grpSpPr>
            <p:sp>
              <p:nvSpPr>
                <p:cNvPr id="48" name="Ellipse 47"/>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9" name="Ellipse 48"/>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grpSp>
            <p:nvGrpSpPr>
              <p:cNvPr id="34" name="METRO ICON - light bulb 2"/>
              <p:cNvGrpSpPr>
                <a:grpSpLocks noChangeAspect="1"/>
              </p:cNvGrpSpPr>
              <p:nvPr/>
            </p:nvGrpSpPr>
            <p:grpSpPr bwMode="gray">
              <a:xfrm>
                <a:off x="4378746" y="2388288"/>
                <a:ext cx="609709" cy="692685"/>
                <a:chOff x="5870328" y="2487653"/>
                <a:chExt cx="448171" cy="509163"/>
              </a:xfrm>
              <a:solidFill>
                <a:schemeClr val="tx2">
                  <a:lumMod val="50000"/>
                </a:schemeClr>
              </a:solidFill>
            </p:grpSpPr>
            <p:sp>
              <p:nvSpPr>
                <p:cNvPr id="35" name="Freeform 14"/>
                <p:cNvSpPr>
                  <a:spLocks/>
                </p:cNvSpPr>
                <p:nvPr/>
              </p:nvSpPr>
              <p:spPr bwMode="gray">
                <a:xfrm>
                  <a:off x="5963145" y="2572513"/>
                  <a:ext cx="262538" cy="307619"/>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36" name="Freeform 14"/>
                <p:cNvSpPr>
                  <a:spLocks/>
                </p:cNvSpPr>
                <p:nvPr/>
              </p:nvSpPr>
              <p:spPr bwMode="gray">
                <a:xfrm>
                  <a:off x="6040049" y="289604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37" name="Freeform 14"/>
                <p:cNvSpPr>
                  <a:spLocks/>
                </p:cNvSpPr>
                <p:nvPr/>
              </p:nvSpPr>
              <p:spPr bwMode="gray">
                <a:xfrm>
                  <a:off x="6042702" y="293317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38" name="Freeform 14"/>
                <p:cNvSpPr>
                  <a:spLocks/>
                </p:cNvSpPr>
                <p:nvPr/>
              </p:nvSpPr>
              <p:spPr bwMode="gray">
                <a:xfrm>
                  <a:off x="6260157" y="2681242"/>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39" name="Freeform 14"/>
                <p:cNvSpPr>
                  <a:spLocks/>
                </p:cNvSpPr>
                <p:nvPr/>
              </p:nvSpPr>
              <p:spPr bwMode="gray">
                <a:xfrm>
                  <a:off x="5870328" y="2681242"/>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0" name="Freeform 14"/>
                <p:cNvSpPr>
                  <a:spLocks/>
                </p:cNvSpPr>
                <p:nvPr/>
              </p:nvSpPr>
              <p:spPr bwMode="gray">
                <a:xfrm>
                  <a:off x="6228334" y="2569862"/>
                  <a:ext cx="68950" cy="60993"/>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1" name="Freeform 14"/>
                <p:cNvSpPr>
                  <a:spLocks/>
                </p:cNvSpPr>
                <p:nvPr/>
              </p:nvSpPr>
              <p:spPr bwMode="gray">
                <a:xfrm>
                  <a:off x="5891543" y="2766102"/>
                  <a:ext cx="66298" cy="53038"/>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2" name="Freeform 14"/>
                <p:cNvSpPr>
                  <a:spLocks/>
                </p:cNvSpPr>
                <p:nvPr/>
              </p:nvSpPr>
              <p:spPr bwMode="gray">
                <a:xfrm>
                  <a:off x="5896848" y="2569862"/>
                  <a:ext cx="66298" cy="60993"/>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3" name="Freeform 14"/>
                <p:cNvSpPr>
                  <a:spLocks/>
                </p:cNvSpPr>
                <p:nvPr/>
              </p:nvSpPr>
              <p:spPr bwMode="gray">
                <a:xfrm>
                  <a:off x="6233639" y="2766102"/>
                  <a:ext cx="68950" cy="53038"/>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4" name="Freeform 14"/>
                <p:cNvSpPr>
                  <a:spLocks/>
                </p:cNvSpPr>
                <p:nvPr/>
              </p:nvSpPr>
              <p:spPr bwMode="gray">
                <a:xfrm>
                  <a:off x="6164689" y="2503565"/>
                  <a:ext cx="53038" cy="66296"/>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5" name="Freeform 14"/>
                <p:cNvSpPr>
                  <a:spLocks/>
                </p:cNvSpPr>
                <p:nvPr/>
              </p:nvSpPr>
              <p:spPr bwMode="gray">
                <a:xfrm>
                  <a:off x="5973753" y="2503565"/>
                  <a:ext cx="55690" cy="66296"/>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6" name="Freeform 14"/>
                <p:cNvSpPr>
                  <a:spLocks/>
                </p:cNvSpPr>
                <p:nvPr/>
              </p:nvSpPr>
              <p:spPr bwMode="gray">
                <a:xfrm>
                  <a:off x="6082479" y="2487653"/>
                  <a:ext cx="29172" cy="55689"/>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7"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8" name="Gruppieren 7"/>
            <p:cNvGrpSpPr/>
            <p:nvPr/>
          </p:nvGrpSpPr>
          <p:grpSpPr bwMode="gray">
            <a:xfrm>
              <a:off x="6752339" y="1985266"/>
              <a:ext cx="1498728" cy="1498728"/>
              <a:chOff x="6752339" y="1985266"/>
              <a:chExt cx="1498728" cy="1498728"/>
            </a:xfrm>
          </p:grpSpPr>
          <p:grpSp>
            <p:nvGrpSpPr>
              <p:cNvPr id="29" name="Gruppieren 28"/>
              <p:cNvGrpSpPr/>
              <p:nvPr/>
            </p:nvGrpSpPr>
            <p:grpSpPr bwMode="gray">
              <a:xfrm>
                <a:off x="6752339" y="1985266"/>
                <a:ext cx="1498728" cy="1498728"/>
                <a:chOff x="1159605" y="1515501"/>
                <a:chExt cx="1498728" cy="1498728"/>
              </a:xfrm>
            </p:grpSpPr>
            <p:sp>
              <p:nvSpPr>
                <p:cNvPr id="31" name="Ellipse 30"/>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2" name="Ellipse 31"/>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sp>
            <p:nvSpPr>
              <p:cNvPr id="30" name="METRO ICON - check award"/>
              <p:cNvSpPr>
                <a:spLocks noChangeAspect="1" noEditPoints="1"/>
              </p:cNvSpPr>
              <p:nvPr/>
            </p:nvSpPr>
            <p:spPr bwMode="gray">
              <a:xfrm>
                <a:off x="7146709" y="2383393"/>
                <a:ext cx="709989" cy="702474"/>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9" name="Gruppieren 8"/>
            <p:cNvGrpSpPr/>
            <p:nvPr/>
          </p:nvGrpSpPr>
          <p:grpSpPr bwMode="gray">
            <a:xfrm>
              <a:off x="540006" y="1985266"/>
              <a:ext cx="11110657" cy="3509487"/>
              <a:chOff x="540006" y="1985266"/>
              <a:chExt cx="11110657" cy="3509487"/>
            </a:xfrm>
          </p:grpSpPr>
          <p:sp>
            <p:nvSpPr>
              <p:cNvPr id="15" name="Rechteck 14"/>
              <p:cNvSpPr/>
              <p:nvPr/>
            </p:nvSpPr>
            <p:spPr bwMode="gray">
              <a:xfrm>
                <a:off x="3323652" y="4433845"/>
                <a:ext cx="2771153"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16" name="Rechteck 15"/>
              <p:cNvSpPr/>
              <p:nvPr/>
            </p:nvSpPr>
            <p:spPr bwMode="gray">
              <a:xfrm>
                <a:off x="6095206" y="4433845"/>
                <a:ext cx="2812995"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17" name="Rechteck 16"/>
              <p:cNvSpPr/>
              <p:nvPr/>
            </p:nvSpPr>
            <p:spPr bwMode="gray">
              <a:xfrm>
                <a:off x="8908201" y="4433845"/>
                <a:ext cx="2741188"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grpSp>
            <p:nvGrpSpPr>
              <p:cNvPr id="18" name="Gruppieren 17"/>
              <p:cNvGrpSpPr/>
              <p:nvPr/>
            </p:nvGrpSpPr>
            <p:grpSpPr bwMode="gray">
              <a:xfrm>
                <a:off x="540006" y="1985266"/>
                <a:ext cx="11110657" cy="2458521"/>
                <a:chOff x="540006" y="1985266"/>
                <a:chExt cx="11110657" cy="2458521"/>
              </a:xfrm>
            </p:grpSpPr>
            <p:sp>
              <p:nvSpPr>
                <p:cNvPr id="20" name="Rechteck 19"/>
                <p:cNvSpPr/>
                <p:nvPr/>
              </p:nvSpPr>
              <p:spPr bwMode="gray">
                <a:xfrm>
                  <a:off x="3323652" y="3703807"/>
                  <a:ext cx="2774377"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4800" dirty="0" smtClean="0">
                      <a:solidFill>
                        <a:schemeClr val="tx2">
                          <a:lumMod val="60000"/>
                          <a:lumOff val="40000"/>
                        </a:schemeClr>
                      </a:solidFill>
                      <a:latin typeface="Bebas Neue" panose="020B0506020202020201" pitchFamily="34" charset="0"/>
                    </a:rPr>
                    <a:t>10%</a:t>
                  </a:r>
                  <a:endParaRPr lang="en-US" sz="4800" dirty="0">
                    <a:solidFill>
                      <a:schemeClr val="tx2">
                        <a:lumMod val="60000"/>
                        <a:lumOff val="40000"/>
                      </a:schemeClr>
                    </a:solidFill>
                    <a:latin typeface="Bebas Neue" panose="020B0506020202020201" pitchFamily="34" charset="0"/>
                  </a:endParaRPr>
                </a:p>
              </p:txBody>
            </p:sp>
            <p:sp>
              <p:nvSpPr>
                <p:cNvPr id="21" name="Rechteck 20"/>
                <p:cNvSpPr/>
                <p:nvPr/>
              </p:nvSpPr>
              <p:spPr bwMode="gray">
                <a:xfrm>
                  <a:off x="6094806" y="3703807"/>
                  <a:ext cx="2813395"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4800" dirty="0" smtClean="0">
                      <a:solidFill>
                        <a:schemeClr val="tx2">
                          <a:lumMod val="60000"/>
                          <a:lumOff val="40000"/>
                        </a:schemeClr>
                      </a:solidFill>
                      <a:latin typeface="Bebas Neue" panose="020B0506020202020201" pitchFamily="34" charset="0"/>
                    </a:rPr>
                    <a:t>80%</a:t>
                  </a:r>
                  <a:endParaRPr lang="en-US" sz="4800" dirty="0">
                    <a:solidFill>
                      <a:schemeClr val="tx2">
                        <a:lumMod val="60000"/>
                        <a:lumOff val="40000"/>
                      </a:schemeClr>
                    </a:solidFill>
                    <a:latin typeface="Bebas Neue" panose="020B0506020202020201" pitchFamily="34" charset="0"/>
                  </a:endParaRPr>
                </a:p>
              </p:txBody>
            </p:sp>
            <p:sp>
              <p:nvSpPr>
                <p:cNvPr id="22" name="Rechteck 21"/>
                <p:cNvSpPr/>
                <p:nvPr/>
              </p:nvSpPr>
              <p:spPr bwMode="gray">
                <a:xfrm>
                  <a:off x="8872406" y="3703807"/>
                  <a:ext cx="2778257"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4800" dirty="0" smtClean="0">
                      <a:solidFill>
                        <a:schemeClr val="tx2">
                          <a:lumMod val="60000"/>
                          <a:lumOff val="40000"/>
                        </a:schemeClr>
                      </a:solidFill>
                      <a:latin typeface="Bebas Neue" panose="020B0506020202020201" pitchFamily="34" charset="0"/>
                    </a:rPr>
                    <a:t>50%</a:t>
                  </a:r>
                  <a:endParaRPr lang="en-US" sz="4800" dirty="0">
                    <a:solidFill>
                      <a:schemeClr val="tx2">
                        <a:lumMod val="60000"/>
                        <a:lumOff val="40000"/>
                      </a:schemeClr>
                    </a:solidFill>
                    <a:latin typeface="Bebas Neue" panose="020B0506020202020201" pitchFamily="34" charset="0"/>
                  </a:endParaRPr>
                </a:p>
              </p:txBody>
            </p:sp>
            <p:grpSp>
              <p:nvGrpSpPr>
                <p:cNvPr id="23" name="Gruppieren 22"/>
                <p:cNvGrpSpPr/>
                <p:nvPr/>
              </p:nvGrpSpPr>
              <p:grpSpPr bwMode="gray">
                <a:xfrm>
                  <a:off x="9529432" y="1985266"/>
                  <a:ext cx="1498728" cy="1498728"/>
                  <a:chOff x="9529432" y="1985266"/>
                  <a:chExt cx="1498728" cy="1498728"/>
                </a:xfrm>
              </p:grpSpPr>
              <p:grpSp>
                <p:nvGrpSpPr>
                  <p:cNvPr id="25" name="Gruppieren 24"/>
                  <p:cNvGrpSpPr/>
                  <p:nvPr/>
                </p:nvGrpSpPr>
                <p:grpSpPr bwMode="gray">
                  <a:xfrm>
                    <a:off x="9529432" y="1985266"/>
                    <a:ext cx="1498728" cy="1498728"/>
                    <a:chOff x="1159605" y="1515501"/>
                    <a:chExt cx="1498728" cy="1498728"/>
                  </a:xfrm>
                </p:grpSpPr>
                <p:sp>
                  <p:nvSpPr>
                    <p:cNvPr id="27" name="Ellipse 26"/>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8" name="Ellipse 27"/>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sp>
                <p:nvSpPr>
                  <p:cNvPr id="26" name="METRO ICON - paperclip"/>
                  <p:cNvSpPr>
                    <a:spLocks noChangeAspect="1"/>
                  </p:cNvSpPr>
                  <p:nvPr/>
                </p:nvSpPr>
                <p:spPr bwMode="gray">
                  <a:xfrm>
                    <a:off x="10015982" y="2482191"/>
                    <a:ext cx="525628" cy="504879"/>
                  </a:xfrm>
                  <a:custGeom>
                    <a:avLst/>
                    <a:gdLst>
                      <a:gd name="T0" fmla="*/ 107 w 213"/>
                      <a:gd name="T1" fmla="*/ 5 h 205"/>
                      <a:gd name="T2" fmla="*/ 122 w 213"/>
                      <a:gd name="T3" fmla="*/ 18 h 205"/>
                      <a:gd name="T4" fmla="*/ 111 w 213"/>
                      <a:gd name="T5" fmla="*/ 30 h 205"/>
                      <a:gd name="T6" fmla="*/ 27 w 213"/>
                      <a:gd name="T7" fmla="*/ 129 h 205"/>
                      <a:gd name="T8" fmla="*/ 22 w 213"/>
                      <a:gd name="T9" fmla="*/ 149 h 205"/>
                      <a:gd name="T10" fmla="*/ 27 w 213"/>
                      <a:gd name="T11" fmla="*/ 177 h 205"/>
                      <a:gd name="T12" fmla="*/ 37 w 213"/>
                      <a:gd name="T13" fmla="*/ 185 h 205"/>
                      <a:gd name="T14" fmla="*/ 68 w 213"/>
                      <a:gd name="T15" fmla="*/ 185 h 205"/>
                      <a:gd name="T16" fmla="*/ 83 w 213"/>
                      <a:gd name="T17" fmla="*/ 179 h 205"/>
                      <a:gd name="T18" fmla="*/ 169 w 213"/>
                      <a:gd name="T19" fmla="*/ 78 h 205"/>
                      <a:gd name="T20" fmla="*/ 186 w 213"/>
                      <a:gd name="T21" fmla="*/ 59 h 205"/>
                      <a:gd name="T22" fmla="*/ 185 w 213"/>
                      <a:gd name="T23" fmla="*/ 44 h 205"/>
                      <a:gd name="T24" fmla="*/ 165 w 213"/>
                      <a:gd name="T25" fmla="*/ 28 h 205"/>
                      <a:gd name="T26" fmla="*/ 152 w 213"/>
                      <a:gd name="T27" fmla="*/ 29 h 205"/>
                      <a:gd name="T28" fmla="*/ 88 w 213"/>
                      <a:gd name="T29" fmla="*/ 104 h 205"/>
                      <a:gd name="T30" fmla="*/ 76 w 213"/>
                      <a:gd name="T31" fmla="*/ 117 h 205"/>
                      <a:gd name="T32" fmla="*/ 76 w 213"/>
                      <a:gd name="T33" fmla="*/ 128 h 205"/>
                      <a:gd name="T34" fmla="*/ 78 w 213"/>
                      <a:gd name="T35" fmla="*/ 130 h 205"/>
                      <a:gd name="T36" fmla="*/ 89 w 213"/>
                      <a:gd name="T37" fmla="*/ 127 h 205"/>
                      <a:gd name="T38" fmla="*/ 138 w 213"/>
                      <a:gd name="T39" fmla="*/ 68 h 205"/>
                      <a:gd name="T40" fmla="*/ 140 w 213"/>
                      <a:gd name="T41" fmla="*/ 66 h 205"/>
                      <a:gd name="T42" fmla="*/ 155 w 213"/>
                      <a:gd name="T43" fmla="*/ 79 h 205"/>
                      <a:gd name="T44" fmla="*/ 141 w 213"/>
                      <a:gd name="T45" fmla="*/ 96 h 205"/>
                      <a:gd name="T46" fmla="*/ 101 w 213"/>
                      <a:gd name="T47" fmla="*/ 142 h 205"/>
                      <a:gd name="T48" fmla="*/ 87 w 213"/>
                      <a:gd name="T49" fmla="*/ 149 h 205"/>
                      <a:gd name="T50" fmla="*/ 68 w 213"/>
                      <a:gd name="T51" fmla="*/ 149 h 205"/>
                      <a:gd name="T52" fmla="*/ 57 w 213"/>
                      <a:gd name="T53" fmla="*/ 140 h 205"/>
                      <a:gd name="T54" fmla="*/ 55 w 213"/>
                      <a:gd name="T55" fmla="*/ 120 h 205"/>
                      <a:gd name="T56" fmla="*/ 59 w 213"/>
                      <a:gd name="T57" fmla="*/ 107 h 205"/>
                      <a:gd name="T58" fmla="*/ 138 w 213"/>
                      <a:gd name="T59" fmla="*/ 14 h 205"/>
                      <a:gd name="T60" fmla="*/ 176 w 213"/>
                      <a:gd name="T61" fmla="*/ 11 h 205"/>
                      <a:gd name="T62" fmla="*/ 200 w 213"/>
                      <a:gd name="T63" fmla="*/ 31 h 205"/>
                      <a:gd name="T64" fmla="*/ 203 w 213"/>
                      <a:gd name="T65" fmla="*/ 70 h 205"/>
                      <a:gd name="T66" fmla="*/ 96 w 213"/>
                      <a:gd name="T67" fmla="*/ 195 h 205"/>
                      <a:gd name="T68" fmla="*/ 73 w 213"/>
                      <a:gd name="T69" fmla="*/ 205 h 205"/>
                      <a:gd name="T70" fmla="*/ 30 w 213"/>
                      <a:gd name="T71" fmla="*/ 205 h 205"/>
                      <a:gd name="T72" fmla="*/ 8 w 213"/>
                      <a:gd name="T73" fmla="*/ 185 h 205"/>
                      <a:gd name="T74" fmla="*/ 2 w 213"/>
                      <a:gd name="T75" fmla="*/ 145 h 205"/>
                      <a:gd name="T76" fmla="*/ 9 w 213"/>
                      <a:gd name="T77" fmla="*/ 120 h 205"/>
                      <a:gd name="T78" fmla="*/ 51 w 213"/>
                      <a:gd name="T79" fmla="*/ 70 h 205"/>
                      <a:gd name="T80" fmla="*/ 106 w 213"/>
                      <a:gd name="T81" fmla="*/ 6 h 205"/>
                      <a:gd name="T82" fmla="*/ 107 w 213"/>
                      <a:gd name="T83" fmla="*/ 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05">
                        <a:moveTo>
                          <a:pt x="107" y="5"/>
                        </a:moveTo>
                        <a:cubicBezTo>
                          <a:pt x="112" y="9"/>
                          <a:pt x="117" y="13"/>
                          <a:pt x="122" y="18"/>
                        </a:cubicBezTo>
                        <a:cubicBezTo>
                          <a:pt x="119" y="22"/>
                          <a:pt x="115" y="26"/>
                          <a:pt x="111" y="30"/>
                        </a:cubicBezTo>
                        <a:cubicBezTo>
                          <a:pt x="83" y="63"/>
                          <a:pt x="55" y="96"/>
                          <a:pt x="27" y="129"/>
                        </a:cubicBezTo>
                        <a:cubicBezTo>
                          <a:pt x="22" y="135"/>
                          <a:pt x="21" y="142"/>
                          <a:pt x="22" y="149"/>
                        </a:cubicBezTo>
                        <a:cubicBezTo>
                          <a:pt x="24" y="158"/>
                          <a:pt x="25" y="167"/>
                          <a:pt x="27" y="177"/>
                        </a:cubicBezTo>
                        <a:cubicBezTo>
                          <a:pt x="28" y="183"/>
                          <a:pt x="31" y="185"/>
                          <a:pt x="37" y="185"/>
                        </a:cubicBezTo>
                        <a:cubicBezTo>
                          <a:pt x="47" y="185"/>
                          <a:pt x="58" y="185"/>
                          <a:pt x="68" y="185"/>
                        </a:cubicBezTo>
                        <a:cubicBezTo>
                          <a:pt x="74" y="185"/>
                          <a:pt x="79" y="183"/>
                          <a:pt x="83" y="179"/>
                        </a:cubicBezTo>
                        <a:cubicBezTo>
                          <a:pt x="112" y="145"/>
                          <a:pt x="140" y="112"/>
                          <a:pt x="169" y="78"/>
                        </a:cubicBezTo>
                        <a:cubicBezTo>
                          <a:pt x="174" y="72"/>
                          <a:pt x="180" y="65"/>
                          <a:pt x="186" y="59"/>
                        </a:cubicBezTo>
                        <a:cubicBezTo>
                          <a:pt x="190" y="53"/>
                          <a:pt x="190" y="49"/>
                          <a:pt x="185" y="44"/>
                        </a:cubicBezTo>
                        <a:cubicBezTo>
                          <a:pt x="178" y="39"/>
                          <a:pt x="172" y="33"/>
                          <a:pt x="165" y="28"/>
                        </a:cubicBezTo>
                        <a:cubicBezTo>
                          <a:pt x="160" y="24"/>
                          <a:pt x="156" y="24"/>
                          <a:pt x="152" y="29"/>
                        </a:cubicBezTo>
                        <a:cubicBezTo>
                          <a:pt x="130" y="54"/>
                          <a:pt x="109" y="79"/>
                          <a:pt x="88" y="104"/>
                        </a:cubicBezTo>
                        <a:cubicBezTo>
                          <a:pt x="84" y="108"/>
                          <a:pt x="80" y="113"/>
                          <a:pt x="76" y="117"/>
                        </a:cubicBezTo>
                        <a:cubicBezTo>
                          <a:pt x="74" y="120"/>
                          <a:pt x="74" y="126"/>
                          <a:pt x="76" y="128"/>
                        </a:cubicBezTo>
                        <a:cubicBezTo>
                          <a:pt x="76" y="129"/>
                          <a:pt x="77" y="130"/>
                          <a:pt x="78" y="130"/>
                        </a:cubicBezTo>
                        <a:cubicBezTo>
                          <a:pt x="82" y="130"/>
                          <a:pt x="85" y="130"/>
                          <a:pt x="89" y="127"/>
                        </a:cubicBezTo>
                        <a:cubicBezTo>
                          <a:pt x="105" y="107"/>
                          <a:pt x="122" y="88"/>
                          <a:pt x="138" y="68"/>
                        </a:cubicBezTo>
                        <a:cubicBezTo>
                          <a:pt x="139" y="68"/>
                          <a:pt x="139" y="67"/>
                          <a:pt x="140" y="66"/>
                        </a:cubicBezTo>
                        <a:cubicBezTo>
                          <a:pt x="145" y="71"/>
                          <a:pt x="150" y="75"/>
                          <a:pt x="155" y="79"/>
                        </a:cubicBezTo>
                        <a:cubicBezTo>
                          <a:pt x="150" y="85"/>
                          <a:pt x="146" y="90"/>
                          <a:pt x="141" y="96"/>
                        </a:cubicBezTo>
                        <a:cubicBezTo>
                          <a:pt x="128" y="111"/>
                          <a:pt x="115" y="127"/>
                          <a:pt x="101" y="142"/>
                        </a:cubicBezTo>
                        <a:cubicBezTo>
                          <a:pt x="97" y="147"/>
                          <a:pt x="93" y="149"/>
                          <a:pt x="87" y="149"/>
                        </a:cubicBezTo>
                        <a:cubicBezTo>
                          <a:pt x="81" y="149"/>
                          <a:pt x="75" y="149"/>
                          <a:pt x="68" y="149"/>
                        </a:cubicBezTo>
                        <a:cubicBezTo>
                          <a:pt x="62" y="149"/>
                          <a:pt x="58" y="146"/>
                          <a:pt x="57" y="140"/>
                        </a:cubicBezTo>
                        <a:cubicBezTo>
                          <a:pt x="56" y="133"/>
                          <a:pt x="56" y="127"/>
                          <a:pt x="55" y="120"/>
                        </a:cubicBezTo>
                        <a:cubicBezTo>
                          <a:pt x="54" y="115"/>
                          <a:pt x="56" y="110"/>
                          <a:pt x="59" y="107"/>
                        </a:cubicBezTo>
                        <a:cubicBezTo>
                          <a:pt x="85" y="76"/>
                          <a:pt x="112" y="45"/>
                          <a:pt x="138" y="14"/>
                        </a:cubicBezTo>
                        <a:cubicBezTo>
                          <a:pt x="149" y="1"/>
                          <a:pt x="164" y="0"/>
                          <a:pt x="176" y="11"/>
                        </a:cubicBezTo>
                        <a:cubicBezTo>
                          <a:pt x="184" y="18"/>
                          <a:pt x="192" y="24"/>
                          <a:pt x="200" y="31"/>
                        </a:cubicBezTo>
                        <a:cubicBezTo>
                          <a:pt x="212" y="42"/>
                          <a:pt x="213" y="57"/>
                          <a:pt x="203" y="70"/>
                        </a:cubicBezTo>
                        <a:cubicBezTo>
                          <a:pt x="167" y="111"/>
                          <a:pt x="131" y="153"/>
                          <a:pt x="96" y="195"/>
                        </a:cubicBezTo>
                        <a:cubicBezTo>
                          <a:pt x="90" y="202"/>
                          <a:pt x="82" y="205"/>
                          <a:pt x="73" y="205"/>
                        </a:cubicBezTo>
                        <a:cubicBezTo>
                          <a:pt x="59" y="205"/>
                          <a:pt x="44" y="205"/>
                          <a:pt x="30" y="205"/>
                        </a:cubicBezTo>
                        <a:cubicBezTo>
                          <a:pt x="18" y="205"/>
                          <a:pt x="10" y="198"/>
                          <a:pt x="8" y="185"/>
                        </a:cubicBezTo>
                        <a:cubicBezTo>
                          <a:pt x="6" y="172"/>
                          <a:pt x="4" y="158"/>
                          <a:pt x="2" y="145"/>
                        </a:cubicBezTo>
                        <a:cubicBezTo>
                          <a:pt x="0" y="135"/>
                          <a:pt x="3" y="127"/>
                          <a:pt x="9" y="120"/>
                        </a:cubicBezTo>
                        <a:cubicBezTo>
                          <a:pt x="23" y="103"/>
                          <a:pt x="37" y="87"/>
                          <a:pt x="51" y="70"/>
                        </a:cubicBezTo>
                        <a:cubicBezTo>
                          <a:pt x="69" y="49"/>
                          <a:pt x="88" y="28"/>
                          <a:pt x="106" y="6"/>
                        </a:cubicBezTo>
                        <a:cubicBezTo>
                          <a:pt x="106" y="6"/>
                          <a:pt x="107" y="5"/>
                          <a:pt x="107" y="5"/>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24" name="Rechteck 23"/>
                <p:cNvSpPr/>
                <p:nvPr/>
              </p:nvSpPr>
              <p:spPr bwMode="gray">
                <a:xfrm>
                  <a:off x="540006" y="3703807"/>
                  <a:ext cx="2783646"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4800" dirty="0" smtClean="0">
                      <a:solidFill>
                        <a:schemeClr val="tx2">
                          <a:lumMod val="60000"/>
                          <a:lumOff val="40000"/>
                        </a:schemeClr>
                      </a:solidFill>
                      <a:latin typeface="Bebas Neue" panose="020B0506020202020201" pitchFamily="34" charset="0"/>
                    </a:rPr>
                    <a:t>12%</a:t>
                  </a:r>
                  <a:endParaRPr lang="en-US" sz="4800" dirty="0">
                    <a:solidFill>
                      <a:schemeClr val="tx2">
                        <a:lumMod val="60000"/>
                        <a:lumOff val="40000"/>
                      </a:schemeClr>
                    </a:solidFill>
                    <a:latin typeface="Bebas Neue" panose="020B0506020202020201" pitchFamily="34" charset="0"/>
                  </a:endParaRPr>
                </a:p>
              </p:txBody>
            </p:sp>
          </p:grpSp>
          <p:sp>
            <p:nvSpPr>
              <p:cNvPr id="19" name="Rechteck 18"/>
              <p:cNvSpPr/>
              <p:nvPr/>
            </p:nvSpPr>
            <p:spPr bwMode="gray">
              <a:xfrm>
                <a:off x="540006" y="4433845"/>
                <a:ext cx="2783646"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grpSp>
        <p:grpSp>
          <p:nvGrpSpPr>
            <p:cNvPr id="10" name="Gruppieren 9"/>
            <p:cNvGrpSpPr/>
            <p:nvPr/>
          </p:nvGrpSpPr>
          <p:grpSpPr bwMode="gray">
            <a:xfrm>
              <a:off x="1159605" y="1985266"/>
              <a:ext cx="1498728" cy="1498728"/>
              <a:chOff x="1159605" y="1985266"/>
              <a:chExt cx="1498728" cy="1498728"/>
            </a:xfrm>
          </p:grpSpPr>
          <p:grpSp>
            <p:nvGrpSpPr>
              <p:cNvPr id="11" name="Gruppieren 10"/>
              <p:cNvGrpSpPr/>
              <p:nvPr/>
            </p:nvGrpSpPr>
            <p:grpSpPr bwMode="gray">
              <a:xfrm>
                <a:off x="1159605" y="1985266"/>
                <a:ext cx="1498728" cy="1498728"/>
                <a:chOff x="1159605" y="1515501"/>
                <a:chExt cx="1498728" cy="1498728"/>
              </a:xfrm>
            </p:grpSpPr>
            <p:sp>
              <p:nvSpPr>
                <p:cNvPr id="13" name="Ellipse 12"/>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4" name="Ellipse 13"/>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sp>
            <p:nvSpPr>
              <p:cNvPr id="12" name="METRO ICON - traffic"/>
              <p:cNvSpPr>
                <a:spLocks noChangeAspect="1" noEditPoints="1"/>
              </p:cNvSpPr>
              <p:nvPr/>
            </p:nvSpPr>
            <p:spPr bwMode="gray">
              <a:xfrm>
                <a:off x="1584715" y="2433384"/>
                <a:ext cx="655002" cy="602492"/>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3" name="Gruppieren 32"/>
          <p:cNvGrpSpPr/>
          <p:nvPr/>
        </p:nvGrpSpPr>
        <p:grpSpPr>
          <a:xfrm>
            <a:off x="396001" y="2179343"/>
            <a:ext cx="8352000" cy="3108989"/>
            <a:chOff x="533493" y="1512000"/>
            <a:chExt cx="11116107" cy="4137914"/>
          </a:xfrm>
        </p:grpSpPr>
        <p:grpSp>
          <p:nvGrpSpPr>
            <p:cNvPr id="3" name="Gruppieren 2"/>
            <p:cNvGrpSpPr/>
            <p:nvPr/>
          </p:nvGrpSpPr>
          <p:grpSpPr bwMode="gray">
            <a:xfrm>
              <a:off x="4430997" y="1512000"/>
              <a:ext cx="3321099" cy="4137914"/>
              <a:chOff x="4430997" y="1512000"/>
              <a:chExt cx="3321099" cy="4137914"/>
            </a:xfrm>
          </p:grpSpPr>
          <p:cxnSp>
            <p:nvCxnSpPr>
              <p:cNvPr id="4" name="Gerade Verbindung 3"/>
              <p:cNvCxnSpPr>
                <a:cxnSpLocks noChangeAspect="1"/>
              </p:cNvCxnSpPr>
              <p:nvPr/>
            </p:nvCxnSpPr>
            <p:spPr bwMode="gray">
              <a:xfrm>
                <a:off x="4437713"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bwMode="gray">
              <a:xfrm>
                <a:off x="4715821" y="1512000"/>
                <a:ext cx="2758165" cy="996250"/>
                <a:chOff x="8317293" y="3358301"/>
                <a:chExt cx="2758165" cy="996250"/>
              </a:xfrm>
            </p:grpSpPr>
            <p:cxnSp>
              <p:nvCxnSpPr>
                <p:cNvPr id="11" name="Gerade Verbindung 10"/>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11"/>
                <p:cNvSpPr/>
                <p:nvPr/>
              </p:nvSpPr>
              <p:spPr bwMode="gray">
                <a:xfrm>
                  <a:off x="8317293" y="3358301"/>
                  <a:ext cx="2758165"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grpSp>
            <p:nvGrpSpPr>
              <p:cNvPr id="6" name="Gruppieren 5"/>
              <p:cNvGrpSpPr/>
              <p:nvPr/>
            </p:nvGrpSpPr>
            <p:grpSpPr bwMode="gray">
              <a:xfrm>
                <a:off x="4949028" y="4755604"/>
                <a:ext cx="2291752" cy="894310"/>
                <a:chOff x="8550500" y="2955416"/>
                <a:chExt cx="2291752" cy="894310"/>
              </a:xfrm>
            </p:grpSpPr>
            <p:cxnSp>
              <p:nvCxnSpPr>
                <p:cNvPr id="9" name="Gerade Verbindung 8"/>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latin typeface="Bebas Neue" panose="020B0506020202020201" pitchFamily="34" charset="0"/>
                    </a:rPr>
                    <a:t>PLACEHOLDER</a:t>
                  </a:r>
                  <a:endParaRPr lang="en-US" dirty="0">
                    <a:solidFill>
                      <a:schemeClr val="tx1"/>
                    </a:solidFill>
                    <a:latin typeface="Bebas Neue" panose="020B0506020202020201" pitchFamily="34" charset="0"/>
                  </a:endParaRPr>
                </a:p>
              </p:txBody>
            </p:sp>
          </p:grpSp>
          <p:sp>
            <p:nvSpPr>
              <p:cNvPr id="7" name="Rechteck 6"/>
              <p:cNvSpPr/>
              <p:nvPr/>
            </p:nvSpPr>
            <p:spPr bwMode="gray">
              <a:xfrm>
                <a:off x="4430997"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accent6"/>
                    </a:solidFill>
                    <a:latin typeface="Bebas Neue" panose="020B0506020202020201" pitchFamily="34" charset="0"/>
                  </a:rPr>
                  <a:t>12</a:t>
                </a:r>
                <a:r>
                  <a:rPr lang="en-US" sz="4000" dirty="0" smtClean="0">
                    <a:solidFill>
                      <a:schemeClr val="accent6"/>
                    </a:solidFill>
                    <a:latin typeface="Bebas Neue" panose="020B0506020202020201" pitchFamily="34" charset="0"/>
                  </a:rPr>
                  <a:t>Mio.</a:t>
                </a:r>
                <a:endParaRPr lang="en-US" sz="2000" dirty="0">
                  <a:solidFill>
                    <a:schemeClr val="accent6"/>
                  </a:solidFill>
                  <a:latin typeface="Bebas Neue" panose="020B0506020202020201" pitchFamily="34" charset="0"/>
                </a:endParaRPr>
              </a:p>
            </p:txBody>
          </p:sp>
          <p:sp>
            <p:nvSpPr>
              <p:cNvPr id="8" name="METRO ICON - letter"/>
              <p:cNvSpPr>
                <a:spLocks noChangeAspect="1" noEditPoints="1"/>
              </p:cNvSpPr>
              <p:nvPr/>
            </p:nvSpPr>
            <p:spPr bwMode="gray">
              <a:xfrm>
                <a:off x="5764519" y="4057490"/>
                <a:ext cx="669880" cy="492558"/>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13" name="Gruppieren 12"/>
            <p:cNvGrpSpPr/>
            <p:nvPr/>
          </p:nvGrpSpPr>
          <p:grpSpPr bwMode="gray">
            <a:xfrm>
              <a:off x="533493" y="1512000"/>
              <a:ext cx="3321099" cy="4137914"/>
              <a:chOff x="533493" y="1512000"/>
              <a:chExt cx="3321099" cy="4137914"/>
            </a:xfrm>
          </p:grpSpPr>
          <p:cxnSp>
            <p:nvCxnSpPr>
              <p:cNvPr id="14" name="Gerade Verbindung 13"/>
              <p:cNvCxnSpPr>
                <a:cxnSpLocks noChangeAspect="1"/>
              </p:cNvCxnSpPr>
              <p:nvPr/>
            </p:nvCxnSpPr>
            <p:spPr bwMode="gray">
              <a:xfrm>
                <a:off x="540209"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5" name="Gruppieren 14"/>
              <p:cNvGrpSpPr/>
              <p:nvPr/>
            </p:nvGrpSpPr>
            <p:grpSpPr bwMode="gray">
              <a:xfrm>
                <a:off x="749116" y="1512000"/>
                <a:ext cx="2896568" cy="996250"/>
                <a:chOff x="8248092" y="3358301"/>
                <a:chExt cx="2896568" cy="996250"/>
              </a:xfrm>
            </p:grpSpPr>
            <p:cxnSp>
              <p:nvCxnSpPr>
                <p:cNvPr id="21" name="Gerade Verbindung 20"/>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8248092" y="3358301"/>
                  <a:ext cx="2896568"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grpSp>
            <p:nvGrpSpPr>
              <p:cNvPr id="16" name="Gruppieren 15"/>
              <p:cNvGrpSpPr/>
              <p:nvPr/>
            </p:nvGrpSpPr>
            <p:grpSpPr bwMode="gray">
              <a:xfrm>
                <a:off x="1051524" y="4755604"/>
                <a:ext cx="2291752" cy="894310"/>
                <a:chOff x="8550500" y="2955416"/>
                <a:chExt cx="2291752" cy="894310"/>
              </a:xfrm>
            </p:grpSpPr>
            <p:cxnSp>
              <p:nvCxnSpPr>
                <p:cNvPr id="19" name="Gerade Verbindung 18"/>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 name="Rechteck 19"/>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latin typeface="Bebas Neue" panose="020B0506020202020201" pitchFamily="34" charset="0"/>
                    </a:rPr>
                    <a:t>PLACEHOLDER</a:t>
                  </a:r>
                  <a:endParaRPr lang="en-US" dirty="0">
                    <a:solidFill>
                      <a:schemeClr val="tx1"/>
                    </a:solidFill>
                    <a:latin typeface="Bebas Neue" panose="020B0506020202020201" pitchFamily="34" charset="0"/>
                  </a:endParaRPr>
                </a:p>
              </p:txBody>
            </p:sp>
          </p:grpSp>
          <p:sp>
            <p:nvSpPr>
              <p:cNvPr id="17" name="Rechteck 16"/>
              <p:cNvSpPr/>
              <p:nvPr/>
            </p:nvSpPr>
            <p:spPr bwMode="gray">
              <a:xfrm>
                <a:off x="533493"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accent3"/>
                    </a:solidFill>
                    <a:latin typeface="Bebas Neue" panose="020B0506020202020201" pitchFamily="34" charset="0"/>
                  </a:rPr>
                  <a:t>23</a:t>
                </a:r>
                <a:r>
                  <a:rPr lang="en-US" sz="4000" dirty="0" smtClean="0">
                    <a:solidFill>
                      <a:schemeClr val="accent3"/>
                    </a:solidFill>
                    <a:latin typeface="Bebas Neue" panose="020B0506020202020201" pitchFamily="34" charset="0"/>
                  </a:rPr>
                  <a:t>Mio.</a:t>
                </a:r>
                <a:endParaRPr lang="en-US" sz="2000" dirty="0">
                  <a:solidFill>
                    <a:schemeClr val="accent3"/>
                  </a:solidFill>
                  <a:latin typeface="Bebas Neue" panose="020B0506020202020201" pitchFamily="34" charset="0"/>
                </a:endParaRPr>
              </a:p>
            </p:txBody>
          </p:sp>
          <p:sp>
            <p:nvSpPr>
              <p:cNvPr id="18" name="METRO ICON - speech 3"/>
              <p:cNvSpPr>
                <a:spLocks noChangeAspect="1" noEditPoints="1"/>
              </p:cNvSpPr>
              <p:nvPr/>
            </p:nvSpPr>
            <p:spPr bwMode="gray">
              <a:xfrm>
                <a:off x="1894539" y="4040734"/>
                <a:ext cx="599006" cy="53271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23" name="Gruppieren 22"/>
            <p:cNvGrpSpPr/>
            <p:nvPr/>
          </p:nvGrpSpPr>
          <p:grpSpPr bwMode="gray">
            <a:xfrm>
              <a:off x="8328501" y="1512000"/>
              <a:ext cx="3321099" cy="4137914"/>
              <a:chOff x="8328501" y="1512000"/>
              <a:chExt cx="3321099" cy="4137914"/>
            </a:xfrm>
          </p:grpSpPr>
          <p:cxnSp>
            <p:nvCxnSpPr>
              <p:cNvPr id="24" name="Gerade Verbindung 23"/>
              <p:cNvCxnSpPr>
                <a:cxnSpLocks noChangeAspect="1"/>
              </p:cNvCxnSpPr>
              <p:nvPr/>
            </p:nvCxnSpPr>
            <p:spPr bwMode="gray">
              <a:xfrm>
                <a:off x="8335217"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gray">
              <a:xfrm>
                <a:off x="8717974" y="1512000"/>
                <a:ext cx="2548868" cy="996250"/>
                <a:chOff x="8421942" y="3358301"/>
                <a:chExt cx="2548868" cy="996250"/>
              </a:xfrm>
            </p:grpSpPr>
            <p:cxnSp>
              <p:nvCxnSpPr>
                <p:cNvPr id="31" name="Gerade Verbindung 30"/>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bwMode="gray">
                <a:xfrm>
                  <a:off x="8421942" y="3358301"/>
                  <a:ext cx="2548868"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grpSp>
            <p:nvGrpSpPr>
              <p:cNvPr id="26" name="Gruppieren 25"/>
              <p:cNvGrpSpPr/>
              <p:nvPr/>
            </p:nvGrpSpPr>
            <p:grpSpPr bwMode="gray">
              <a:xfrm>
                <a:off x="8846532" y="4755604"/>
                <a:ext cx="2291752" cy="894310"/>
                <a:chOff x="8550500" y="2955416"/>
                <a:chExt cx="2291752" cy="894310"/>
              </a:xfrm>
            </p:grpSpPr>
            <p:cxnSp>
              <p:nvCxnSpPr>
                <p:cNvPr id="29" name="Gerade Verbindung 28"/>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latin typeface="Bebas Neue" panose="020B0506020202020201" pitchFamily="34" charset="0"/>
                    </a:rPr>
                    <a:t>PLACEHOLDER</a:t>
                  </a:r>
                  <a:endParaRPr lang="en-US" dirty="0">
                    <a:solidFill>
                      <a:schemeClr val="tx1"/>
                    </a:solidFill>
                    <a:latin typeface="Bebas Neue" panose="020B0506020202020201" pitchFamily="34" charset="0"/>
                  </a:endParaRPr>
                </a:p>
              </p:txBody>
            </p:sp>
          </p:grpSp>
          <p:sp>
            <p:nvSpPr>
              <p:cNvPr id="27" name="Rechteck 26"/>
              <p:cNvSpPr/>
              <p:nvPr/>
            </p:nvSpPr>
            <p:spPr bwMode="gray">
              <a:xfrm>
                <a:off x="8328501"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tx2"/>
                    </a:solidFill>
                    <a:latin typeface="Bebas Neue" panose="020B0506020202020201" pitchFamily="34" charset="0"/>
                  </a:rPr>
                  <a:t>30</a:t>
                </a:r>
                <a:r>
                  <a:rPr lang="en-US" sz="4000" dirty="0" smtClean="0">
                    <a:solidFill>
                      <a:schemeClr val="tx2"/>
                    </a:solidFill>
                    <a:latin typeface="Bebas Neue" panose="020B0506020202020201" pitchFamily="34" charset="0"/>
                  </a:rPr>
                  <a:t>Mio.</a:t>
                </a:r>
                <a:endParaRPr lang="en-US" sz="2000" dirty="0">
                  <a:solidFill>
                    <a:schemeClr val="tx2"/>
                  </a:solidFill>
                  <a:latin typeface="Bebas Neue" panose="020B0506020202020201" pitchFamily="34" charset="0"/>
                </a:endParaRPr>
              </a:p>
            </p:txBody>
          </p:sp>
          <p:sp>
            <p:nvSpPr>
              <p:cNvPr id="28" name="METRO ICON - iphone"/>
              <p:cNvSpPr>
                <a:spLocks noChangeAspect="1" noEditPoints="1"/>
              </p:cNvSpPr>
              <p:nvPr/>
            </p:nvSpPr>
            <p:spPr bwMode="gray">
              <a:xfrm>
                <a:off x="9852986" y="4040734"/>
                <a:ext cx="287953" cy="532713"/>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pic>
        <p:nvPicPr>
          <p:cNvPr id="34"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2446448"/>
            <a:ext cx="8356884" cy="2969835"/>
            <a:chOff x="540209" y="1869458"/>
            <a:chExt cx="11115885" cy="3950317"/>
          </a:xfrm>
        </p:grpSpPr>
        <p:grpSp>
          <p:nvGrpSpPr>
            <p:cNvPr id="4" name="Gruppieren 3"/>
            <p:cNvGrpSpPr/>
            <p:nvPr/>
          </p:nvGrpSpPr>
          <p:grpSpPr bwMode="gray">
            <a:xfrm>
              <a:off x="4437713" y="1869458"/>
              <a:ext cx="3314383" cy="3950317"/>
              <a:chOff x="4437713" y="1869458"/>
              <a:chExt cx="3314383" cy="3950317"/>
            </a:xfrm>
          </p:grpSpPr>
          <p:cxnSp>
            <p:nvCxnSpPr>
              <p:cNvPr id="17" name="Gerade Verbindung 16"/>
              <p:cNvCxnSpPr/>
              <p:nvPr/>
            </p:nvCxnSpPr>
            <p:spPr bwMode="gray">
              <a:xfrm>
                <a:off x="4437713"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bwMode="gray">
              <a:xfrm>
                <a:off x="4437713" y="3873261"/>
                <a:ext cx="3314383"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2400" dirty="0" smtClean="0">
                    <a:solidFill>
                      <a:schemeClr val="accent6"/>
                    </a:solidFill>
                    <a:latin typeface="Bebas Neue" panose="020B0506020202020201" pitchFamily="34" charset="0"/>
                  </a:rPr>
                  <a:t>PLACEHOLDER</a:t>
                </a:r>
                <a:endParaRPr lang="en-US" sz="1400" dirty="0" smtClean="0">
                  <a:solidFill>
                    <a:schemeClr val="accent6"/>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nvGrpSpPr>
              <p:cNvPr id="19" name="Gruppieren 18"/>
              <p:cNvGrpSpPr/>
              <p:nvPr/>
            </p:nvGrpSpPr>
            <p:grpSpPr bwMode="gray">
              <a:xfrm>
                <a:off x="5345540" y="1869458"/>
                <a:ext cx="1498728" cy="1498728"/>
                <a:chOff x="1159605" y="1515501"/>
                <a:chExt cx="1498728" cy="1498728"/>
              </a:xfrm>
            </p:grpSpPr>
            <p:sp>
              <p:nvSpPr>
                <p:cNvPr id="20" name="Ellipse 19"/>
                <p:cNvSpPr/>
                <p:nvPr/>
              </p:nvSpPr>
              <p:spPr bwMode="gray">
                <a:xfrm>
                  <a:off x="1245410" y="1591318"/>
                  <a:ext cx="1333612" cy="1333612"/>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32%</a:t>
                  </a:r>
                  <a:endParaRPr lang="en-US" sz="3600" dirty="0">
                    <a:latin typeface="Bebas Neue" panose="020B0506020202020201" pitchFamily="34" charset="0"/>
                  </a:endParaRPr>
                </a:p>
              </p:txBody>
            </p:sp>
            <p:sp>
              <p:nvSpPr>
                <p:cNvPr id="21" name="Ellipse 20"/>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grpSp>
        </p:grpSp>
        <p:grpSp>
          <p:nvGrpSpPr>
            <p:cNvPr id="5" name="Gruppieren 4"/>
            <p:cNvGrpSpPr/>
            <p:nvPr/>
          </p:nvGrpSpPr>
          <p:grpSpPr bwMode="gray">
            <a:xfrm>
              <a:off x="540209" y="1869458"/>
              <a:ext cx="3314383" cy="3950317"/>
              <a:chOff x="540209" y="1869458"/>
              <a:chExt cx="3314383" cy="3950317"/>
            </a:xfrm>
          </p:grpSpPr>
          <p:cxnSp>
            <p:nvCxnSpPr>
              <p:cNvPr id="12" name="Gerade Verbindung 11"/>
              <p:cNvCxnSpPr/>
              <p:nvPr/>
            </p:nvCxnSpPr>
            <p:spPr bwMode="gray">
              <a:xfrm>
                <a:off x="540209"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3" name="Gruppieren 12"/>
              <p:cNvGrpSpPr/>
              <p:nvPr/>
            </p:nvGrpSpPr>
            <p:grpSpPr bwMode="gray">
              <a:xfrm>
                <a:off x="1485613" y="1869458"/>
                <a:ext cx="1498728" cy="1498728"/>
                <a:chOff x="1159605" y="1515501"/>
                <a:chExt cx="1498728" cy="1498728"/>
              </a:xfrm>
            </p:grpSpPr>
            <p:sp>
              <p:nvSpPr>
                <p:cNvPr id="15" name="Ellipse 14"/>
                <p:cNvSpPr/>
                <p:nvPr/>
              </p:nvSpPr>
              <p:spPr bwMode="gray">
                <a:xfrm>
                  <a:off x="1245410" y="1591318"/>
                  <a:ext cx="1333612" cy="1333612"/>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32%</a:t>
                  </a:r>
                  <a:endParaRPr lang="en-US" sz="3600" dirty="0">
                    <a:latin typeface="Bebas Neue" panose="020B0506020202020201" pitchFamily="34" charset="0"/>
                  </a:endParaRPr>
                </a:p>
              </p:txBody>
            </p:sp>
            <p:sp>
              <p:nvSpPr>
                <p:cNvPr id="16" name="Ellipse 15"/>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grpSp>
          <p:sp>
            <p:nvSpPr>
              <p:cNvPr id="14" name="Rechteck 13"/>
              <p:cNvSpPr/>
              <p:nvPr/>
            </p:nvSpPr>
            <p:spPr bwMode="gray">
              <a:xfrm>
                <a:off x="540209" y="3873261"/>
                <a:ext cx="3314383"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2400" dirty="0" smtClean="0">
                    <a:solidFill>
                      <a:schemeClr val="accent3"/>
                    </a:solidFill>
                    <a:latin typeface="Bebas Neue" panose="020B0506020202020201" pitchFamily="34" charset="0"/>
                  </a:rPr>
                  <a:t>PLACEHOLDER</a:t>
                </a:r>
                <a:endParaRPr lang="en-US" sz="1400" dirty="0" smtClean="0">
                  <a:solidFill>
                    <a:schemeClr val="accent3"/>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nvGrpSpPr>
            <p:cNvPr id="6" name="Gruppieren 5"/>
            <p:cNvGrpSpPr/>
            <p:nvPr/>
          </p:nvGrpSpPr>
          <p:grpSpPr bwMode="gray">
            <a:xfrm>
              <a:off x="8335217" y="1869458"/>
              <a:ext cx="3320877" cy="3950317"/>
              <a:chOff x="8335217" y="1869458"/>
              <a:chExt cx="3320877" cy="3950317"/>
            </a:xfrm>
          </p:grpSpPr>
          <p:cxnSp>
            <p:nvCxnSpPr>
              <p:cNvPr id="7" name="Gerade Verbindung 6"/>
              <p:cNvCxnSpPr/>
              <p:nvPr/>
            </p:nvCxnSpPr>
            <p:spPr bwMode="gray">
              <a:xfrm>
                <a:off x="8335217"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 name="Gruppieren 7"/>
              <p:cNvGrpSpPr/>
              <p:nvPr/>
            </p:nvGrpSpPr>
            <p:grpSpPr bwMode="gray">
              <a:xfrm>
                <a:off x="9243044" y="1869458"/>
                <a:ext cx="1498728" cy="1498728"/>
                <a:chOff x="1159605" y="1515501"/>
                <a:chExt cx="1498728" cy="1498728"/>
              </a:xfrm>
            </p:grpSpPr>
            <p:sp>
              <p:nvSpPr>
                <p:cNvPr id="10" name="Ellipse 9"/>
                <p:cNvSpPr/>
                <p:nvPr/>
              </p:nvSpPr>
              <p:spPr bwMode="gray">
                <a:xfrm>
                  <a:off x="1245410" y="1591318"/>
                  <a:ext cx="1333612" cy="1333612"/>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32%</a:t>
                  </a:r>
                  <a:endParaRPr lang="en-US" sz="3600" dirty="0">
                    <a:latin typeface="Bebas Neue" panose="020B0506020202020201" pitchFamily="34" charset="0"/>
                  </a:endParaRPr>
                </a:p>
              </p:txBody>
            </p:sp>
            <p:sp>
              <p:nvSpPr>
                <p:cNvPr id="11" name="Ellipse 10"/>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grpSp>
          <p:sp>
            <p:nvSpPr>
              <p:cNvPr id="9" name="Rechteck 8"/>
              <p:cNvSpPr/>
              <p:nvPr/>
            </p:nvSpPr>
            <p:spPr bwMode="gray">
              <a:xfrm>
                <a:off x="8335217" y="3873261"/>
                <a:ext cx="3320877"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2400" dirty="0" smtClean="0">
                    <a:solidFill>
                      <a:schemeClr val="tx2"/>
                    </a:solidFill>
                    <a:latin typeface="Bebas Neue" panose="020B0506020202020201" pitchFamily="34" charset="0"/>
                  </a:rPr>
                  <a:t>PLACEHOLDER</a:t>
                </a:r>
                <a:endParaRPr lang="en-US" sz="1400" dirty="0" smtClean="0">
                  <a:solidFill>
                    <a:schemeClr val="tx2"/>
                  </a:solidFill>
                  <a:latin typeface="Bebas Neue" panose="020B0506020202020201" pitchFamily="34" charset="0"/>
                </a:endParaRPr>
              </a:p>
              <a:p>
                <a:pPr algn="ct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hteck 70"/>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Bildplatzhalter 7"/>
          <p:cNvPicPr>
            <a:picLocks noChangeAspect="1"/>
          </p:cNvPicPr>
          <p:nvPr/>
        </p:nvPicPr>
        <p:blipFill rotWithShape="1">
          <a:blip r:embed="rId2">
            <a:extLst>
              <a:ext uri="{28A0092B-C50C-407E-A947-70E740481C1C}">
                <a14:useLocalDpi xmlns:a14="http://schemas.microsoft.com/office/drawing/2010/main" val="0"/>
              </a:ext>
            </a:extLst>
          </a:blip>
          <a:srcRect t="7807" r="24990" b="7807"/>
          <a:stretch/>
        </p:blipFill>
        <p:spPr bwMode="gray">
          <a:xfrm>
            <a:off x="1" y="0"/>
            <a:ext cx="9144000" cy="6858000"/>
          </a:xfrm>
          <a:prstGeom prst="rect">
            <a:avLst/>
          </a:prstGeom>
        </p:spPr>
      </p:pic>
      <p:sp>
        <p:nvSpPr>
          <p:cNvPr id="4" name="Rechteck 3"/>
          <p:cNvSpPr/>
          <p:nvPr/>
        </p:nvSpPr>
        <p:spPr bwMode="gray">
          <a:xfrm>
            <a:off x="0" y="0"/>
            <a:ext cx="9144000"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Numbers</a:t>
            </a:r>
          </a:p>
        </p:txBody>
      </p:sp>
      <p:grpSp>
        <p:nvGrpSpPr>
          <p:cNvPr id="38" name="Gruppieren 37"/>
          <p:cNvGrpSpPr/>
          <p:nvPr/>
        </p:nvGrpSpPr>
        <p:grpSpPr>
          <a:xfrm>
            <a:off x="396876" y="2135612"/>
            <a:ext cx="8343900" cy="3279278"/>
            <a:chOff x="540209" y="1457121"/>
            <a:chExt cx="11109391" cy="4366157"/>
          </a:xfrm>
        </p:grpSpPr>
        <p:grpSp>
          <p:nvGrpSpPr>
            <p:cNvPr id="39" name="Gruppieren 38"/>
            <p:cNvGrpSpPr/>
            <p:nvPr/>
          </p:nvGrpSpPr>
          <p:grpSpPr bwMode="gray">
            <a:xfrm>
              <a:off x="540209" y="1457121"/>
              <a:ext cx="3354396" cy="4365359"/>
              <a:chOff x="540209" y="1457121"/>
              <a:chExt cx="3354396" cy="4365359"/>
            </a:xfrm>
          </p:grpSpPr>
          <p:sp>
            <p:nvSpPr>
              <p:cNvPr id="64" name="Rechteck 63"/>
              <p:cNvSpPr/>
              <p:nvPr/>
            </p:nvSpPr>
            <p:spPr bwMode="gray">
              <a:xfrm>
                <a:off x="569552" y="1457121"/>
                <a:ext cx="332109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1500 </a:t>
                </a:r>
                <a:r>
                  <a:rPr lang="en-US" sz="2400" dirty="0" smtClean="0">
                    <a:solidFill>
                      <a:schemeClr val="bg1"/>
                    </a:solidFill>
                    <a:latin typeface="Bebas Neue" panose="020B0506020202020201" pitchFamily="34" charset="0"/>
                  </a:rPr>
                  <a:t>K.</a:t>
                </a:r>
                <a:endParaRPr lang="en-US" dirty="0">
                  <a:solidFill>
                    <a:schemeClr val="bg1"/>
                  </a:solidFill>
                  <a:latin typeface="Bebas Neue" panose="020B0506020202020201" pitchFamily="34" charset="0"/>
                </a:endParaRPr>
              </a:p>
            </p:txBody>
          </p:sp>
          <p:sp>
            <p:nvSpPr>
              <p:cNvPr id="65" name="Rechteck 64"/>
              <p:cNvSpPr/>
              <p:nvPr/>
            </p:nvSpPr>
            <p:spPr bwMode="gray">
              <a:xfrm>
                <a:off x="573506" y="5154274"/>
                <a:ext cx="332109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1 </a:t>
                </a:r>
                <a:r>
                  <a:rPr lang="en-US" sz="2400" dirty="0" smtClean="0">
                    <a:solidFill>
                      <a:schemeClr val="bg1"/>
                    </a:solidFill>
                    <a:latin typeface="Bebas Neue" panose="020B0506020202020201" pitchFamily="34" charset="0"/>
                  </a:rPr>
                  <a:t>M.</a:t>
                </a:r>
                <a:endParaRPr lang="en-US" dirty="0">
                  <a:solidFill>
                    <a:schemeClr val="bg1"/>
                  </a:solidFill>
                  <a:latin typeface="Bebas Neue" panose="020B0506020202020201" pitchFamily="34" charset="0"/>
                </a:endParaRPr>
              </a:p>
            </p:txBody>
          </p:sp>
          <p:sp>
            <p:nvSpPr>
              <p:cNvPr id="66" name="Rechteck 65"/>
              <p:cNvSpPr/>
              <p:nvPr/>
            </p:nvSpPr>
            <p:spPr bwMode="gray">
              <a:xfrm>
                <a:off x="580199"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cxnSp>
            <p:nvCxnSpPr>
              <p:cNvPr id="67" name="Gerade Verbindung 66"/>
              <p:cNvCxnSpPr/>
              <p:nvPr/>
            </p:nvCxnSpPr>
            <p:spPr bwMode="gray">
              <a:xfrm>
                <a:off x="540209"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8" name="METRO ICON - dropbox"/>
              <p:cNvSpPr>
                <a:spLocks noChangeAspect="1" noEditPoints="1"/>
              </p:cNvSpPr>
              <p:nvPr/>
            </p:nvSpPr>
            <p:spPr bwMode="gray">
              <a:xfrm>
                <a:off x="1938063" y="2291920"/>
                <a:ext cx="555758" cy="537477"/>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9" name="Rechteck 68"/>
              <p:cNvSpPr/>
              <p:nvPr/>
            </p:nvSpPr>
            <p:spPr bwMode="gray">
              <a:xfrm>
                <a:off x="580199"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sp>
            <p:nvSpPr>
              <p:cNvPr id="70" name="METRO ICON - world 1"/>
              <p:cNvSpPr>
                <a:spLocks noChangeAspect="1" noEditPoints="1"/>
              </p:cNvSpPr>
              <p:nvPr/>
            </p:nvSpPr>
            <p:spPr bwMode="gray">
              <a:xfrm>
                <a:off x="1940603" y="4450742"/>
                <a:ext cx="589372" cy="589372"/>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40" name="Gruppieren 39"/>
            <p:cNvGrpSpPr/>
            <p:nvPr/>
          </p:nvGrpSpPr>
          <p:grpSpPr bwMode="gray">
            <a:xfrm>
              <a:off x="4367722" y="1457121"/>
              <a:ext cx="3474761" cy="4365359"/>
              <a:chOff x="4367722" y="1457121"/>
              <a:chExt cx="3474761" cy="4365359"/>
            </a:xfrm>
          </p:grpSpPr>
          <p:sp>
            <p:nvSpPr>
              <p:cNvPr id="55" name="Rechteck 54"/>
              <p:cNvSpPr/>
              <p:nvPr/>
            </p:nvSpPr>
            <p:spPr bwMode="gray">
              <a:xfrm>
                <a:off x="4367722" y="1457121"/>
                <a:ext cx="347081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5 </a:t>
                </a:r>
                <a:r>
                  <a:rPr lang="en-US" sz="2400" dirty="0" smtClean="0">
                    <a:solidFill>
                      <a:schemeClr val="bg1"/>
                    </a:solidFill>
                    <a:latin typeface="Bebas Neue" panose="020B0506020202020201" pitchFamily="34" charset="0"/>
                  </a:rPr>
                  <a:t>M.</a:t>
                </a:r>
                <a:endParaRPr lang="en-US" dirty="0">
                  <a:solidFill>
                    <a:schemeClr val="bg1"/>
                  </a:solidFill>
                  <a:latin typeface="Bebas Neue" panose="020B0506020202020201" pitchFamily="34" charset="0"/>
                </a:endParaRPr>
              </a:p>
            </p:txBody>
          </p:sp>
          <p:sp>
            <p:nvSpPr>
              <p:cNvPr id="56" name="Rechteck 55"/>
              <p:cNvSpPr/>
              <p:nvPr/>
            </p:nvSpPr>
            <p:spPr bwMode="gray">
              <a:xfrm>
                <a:off x="4371664" y="5154274"/>
                <a:ext cx="347081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320,000 </a:t>
                </a:r>
                <a:r>
                  <a:rPr lang="en-US" sz="2400" dirty="0" smtClean="0">
                    <a:solidFill>
                      <a:schemeClr val="bg1"/>
                    </a:solidFill>
                    <a:latin typeface="Bebas Neue" panose="020B0506020202020201" pitchFamily="34" charset="0"/>
                  </a:rPr>
                  <a:t>k.</a:t>
                </a:r>
                <a:endParaRPr lang="en-US" dirty="0">
                  <a:solidFill>
                    <a:schemeClr val="bg1"/>
                  </a:solidFill>
                  <a:latin typeface="Bebas Neue" panose="020B0506020202020201" pitchFamily="34" charset="0"/>
                </a:endParaRPr>
              </a:p>
            </p:txBody>
          </p:sp>
          <p:grpSp>
            <p:nvGrpSpPr>
              <p:cNvPr id="57" name="METRO ICON - laptop 2"/>
              <p:cNvGrpSpPr>
                <a:grpSpLocks noChangeAspect="1"/>
              </p:cNvGrpSpPr>
              <p:nvPr/>
            </p:nvGrpSpPr>
            <p:grpSpPr bwMode="gray">
              <a:xfrm>
                <a:off x="5667515" y="2274096"/>
                <a:ext cx="835951" cy="552090"/>
                <a:chOff x="5836655" y="-796250"/>
                <a:chExt cx="716072" cy="472918"/>
              </a:xfrm>
              <a:solidFill>
                <a:schemeClr val="bg1"/>
              </a:solidFill>
            </p:grpSpPr>
            <p:sp>
              <p:nvSpPr>
                <p:cNvPr id="62"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63"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cxnSp>
            <p:nvCxnSpPr>
              <p:cNvPr id="58" name="Gerade Verbindung 57"/>
              <p:cNvCxnSpPr/>
              <p:nvPr/>
            </p:nvCxnSpPr>
            <p:spPr bwMode="gray">
              <a:xfrm>
                <a:off x="4437713"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4437713"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sp>
            <p:nvSpPr>
              <p:cNvPr id="60" name="Rechteck 59"/>
              <p:cNvSpPr/>
              <p:nvPr/>
            </p:nvSpPr>
            <p:spPr bwMode="gray">
              <a:xfrm>
                <a:off x="4437713"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sp>
            <p:nvSpPr>
              <p:cNvPr id="61" name="METRO ICON - iphone"/>
              <p:cNvSpPr>
                <a:spLocks noChangeAspect="1" noEditPoints="1"/>
              </p:cNvSpPr>
              <p:nvPr/>
            </p:nvSpPr>
            <p:spPr bwMode="gray">
              <a:xfrm>
                <a:off x="5952566" y="4548295"/>
                <a:ext cx="265848" cy="491819"/>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41" name="Gruppieren 40"/>
            <p:cNvGrpSpPr/>
            <p:nvPr/>
          </p:nvGrpSpPr>
          <p:grpSpPr bwMode="gray">
            <a:xfrm>
              <a:off x="8201601" y="1457919"/>
              <a:ext cx="3447999" cy="4365359"/>
              <a:chOff x="8201601" y="1457919"/>
              <a:chExt cx="3447999" cy="4365359"/>
            </a:xfrm>
          </p:grpSpPr>
          <p:sp>
            <p:nvSpPr>
              <p:cNvPr id="42" name="Rechteck 41"/>
              <p:cNvSpPr/>
              <p:nvPr/>
            </p:nvSpPr>
            <p:spPr bwMode="gray">
              <a:xfrm>
                <a:off x="8201881" y="1457919"/>
                <a:ext cx="3445027"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100 </a:t>
                </a:r>
                <a:r>
                  <a:rPr lang="en-US" sz="2400" dirty="0" smtClean="0">
                    <a:solidFill>
                      <a:schemeClr val="bg1"/>
                    </a:solidFill>
                    <a:latin typeface="Bebas Neue" panose="020B0506020202020201" pitchFamily="34" charset="0"/>
                  </a:rPr>
                  <a:t>K.</a:t>
                </a:r>
                <a:endParaRPr lang="en-US" dirty="0">
                  <a:solidFill>
                    <a:schemeClr val="bg1"/>
                  </a:solidFill>
                  <a:latin typeface="Bebas Neue" panose="020B0506020202020201" pitchFamily="34" charset="0"/>
                </a:endParaRPr>
              </a:p>
            </p:txBody>
          </p:sp>
          <p:sp>
            <p:nvSpPr>
              <p:cNvPr id="43" name="Rechteck 42"/>
              <p:cNvSpPr/>
              <p:nvPr/>
            </p:nvSpPr>
            <p:spPr bwMode="gray">
              <a:xfrm>
                <a:off x="8201601" y="5155072"/>
                <a:ext cx="3445027"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3600" dirty="0" smtClean="0">
                    <a:solidFill>
                      <a:schemeClr val="bg1"/>
                    </a:solidFill>
                    <a:latin typeface="Bebas Neue" panose="020B0506020202020201" pitchFamily="34" charset="0"/>
                  </a:rPr>
                  <a:t>3 </a:t>
                </a:r>
                <a:r>
                  <a:rPr lang="en-US" sz="2400" dirty="0" smtClean="0">
                    <a:solidFill>
                      <a:schemeClr val="bg1"/>
                    </a:solidFill>
                    <a:latin typeface="Bebas Neue" panose="020B0506020202020201" pitchFamily="34" charset="0"/>
                  </a:rPr>
                  <a:t>M.</a:t>
                </a:r>
                <a:endParaRPr lang="en-US" dirty="0">
                  <a:solidFill>
                    <a:schemeClr val="bg1"/>
                  </a:solidFill>
                  <a:latin typeface="Bebas Neue" panose="020B0506020202020201" pitchFamily="34" charset="0"/>
                </a:endParaRPr>
              </a:p>
            </p:txBody>
          </p:sp>
          <p:cxnSp>
            <p:nvCxnSpPr>
              <p:cNvPr id="44" name="Gerade Verbindung 43"/>
              <p:cNvCxnSpPr/>
              <p:nvPr/>
            </p:nvCxnSpPr>
            <p:spPr bwMode="gray">
              <a:xfrm>
                <a:off x="8335217"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bwMode="gray">
              <a:xfrm>
                <a:off x="8335217"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sp>
            <p:nvSpPr>
              <p:cNvPr id="46" name="Rechteck 45"/>
              <p:cNvSpPr/>
              <p:nvPr/>
            </p:nvSpPr>
            <p:spPr bwMode="gray">
              <a:xfrm>
                <a:off x="8335217"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a:t>
                </a:r>
                <a:endParaRPr lang="en-US" sz="1400" dirty="0">
                  <a:solidFill>
                    <a:schemeClr val="bg1"/>
                  </a:solidFill>
                </a:endParaRPr>
              </a:p>
            </p:txBody>
          </p:sp>
          <p:grpSp>
            <p:nvGrpSpPr>
              <p:cNvPr id="47" name="METRO ICON - calendar check"/>
              <p:cNvGrpSpPr>
                <a:grpSpLocks noChangeAspect="1"/>
              </p:cNvGrpSpPr>
              <p:nvPr/>
            </p:nvGrpSpPr>
            <p:grpSpPr bwMode="gray">
              <a:xfrm>
                <a:off x="9708834" y="4495246"/>
                <a:ext cx="567148" cy="544868"/>
                <a:chOff x="11016877" y="5260371"/>
                <a:chExt cx="521996" cy="513072"/>
              </a:xfrm>
              <a:solidFill>
                <a:schemeClr val="bg1"/>
              </a:solidFill>
            </p:grpSpPr>
            <p:sp>
              <p:nvSpPr>
                <p:cNvPr id="51"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2"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3"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4"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48" name="METRO ICON - check chateau"/>
              <p:cNvGrpSpPr>
                <a:grpSpLocks noChangeAspect="1"/>
              </p:cNvGrpSpPr>
              <p:nvPr/>
            </p:nvGrpSpPr>
            <p:grpSpPr bwMode="gray">
              <a:xfrm>
                <a:off x="9747884" y="2352819"/>
                <a:ext cx="352459" cy="506380"/>
                <a:chOff x="3326452" y="3413935"/>
                <a:chExt cx="352459" cy="506380"/>
              </a:xfrm>
              <a:solidFill>
                <a:schemeClr val="bg1"/>
              </a:solidFill>
            </p:grpSpPr>
            <p:sp>
              <p:nvSpPr>
                <p:cNvPr id="49"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50"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1" y="2516013"/>
            <a:ext cx="8341619" cy="2895373"/>
            <a:chOff x="540209" y="1963709"/>
            <a:chExt cx="11109391" cy="3856065"/>
          </a:xfrm>
        </p:grpSpPr>
        <p:grpSp>
          <p:nvGrpSpPr>
            <p:cNvPr id="4" name="Gruppieren 3"/>
            <p:cNvGrpSpPr/>
            <p:nvPr/>
          </p:nvGrpSpPr>
          <p:grpSpPr bwMode="gray">
            <a:xfrm>
              <a:off x="540209" y="1963709"/>
              <a:ext cx="3314383" cy="3856065"/>
              <a:chOff x="540209" y="1963709"/>
              <a:chExt cx="3314383" cy="3856065"/>
            </a:xfrm>
          </p:grpSpPr>
          <p:cxnSp>
            <p:nvCxnSpPr>
              <p:cNvPr id="21" name="Gerade Verbindung 20"/>
              <p:cNvCxnSpPr/>
              <p:nvPr/>
            </p:nvCxnSpPr>
            <p:spPr bwMode="gray">
              <a:xfrm>
                <a:off x="540209"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051524"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PLACEHOLDER</a:t>
                </a:r>
                <a:endParaRPr lang="en-US" sz="3200" dirty="0">
                  <a:solidFill>
                    <a:schemeClr val="bg1"/>
                  </a:solidFill>
                  <a:latin typeface="Bebas Neue" panose="020B0506020202020201" pitchFamily="34" charset="0"/>
                </a:endParaRPr>
              </a:p>
            </p:txBody>
          </p:sp>
          <p:grpSp>
            <p:nvGrpSpPr>
              <p:cNvPr id="23" name="METRO ICON - rocket"/>
              <p:cNvGrpSpPr>
                <a:grpSpLocks noChangeAspect="1"/>
              </p:cNvGrpSpPr>
              <p:nvPr/>
            </p:nvGrpSpPr>
            <p:grpSpPr bwMode="gray">
              <a:xfrm>
                <a:off x="1923866" y="1963709"/>
                <a:ext cx="629670" cy="778706"/>
                <a:chOff x="2018317" y="1584229"/>
                <a:chExt cx="376997" cy="466229"/>
              </a:xfrm>
              <a:solidFill>
                <a:schemeClr val="tx2">
                  <a:lumMod val="60000"/>
                  <a:lumOff val="40000"/>
                </a:schemeClr>
              </a:solidFill>
            </p:grpSpPr>
            <p:sp>
              <p:nvSpPr>
                <p:cNvPr id="25" name="Freeform 2"/>
                <p:cNvSpPr>
                  <a:spLocks noEditPoints="1"/>
                </p:cNvSpPr>
                <p:nvPr/>
              </p:nvSpPr>
              <p:spPr bwMode="gray">
                <a:xfrm>
                  <a:off x="2096394" y="1584229"/>
                  <a:ext cx="216384" cy="390382"/>
                </a:xfrm>
                <a:custGeom>
                  <a:avLst/>
                  <a:gdLst>
                    <a:gd name="T0" fmla="*/ 68 w 136"/>
                    <a:gd name="T1" fmla="*/ 0 h 245"/>
                    <a:gd name="T2" fmla="*/ 130 w 136"/>
                    <a:gd name="T3" fmla="*/ 98 h 245"/>
                    <a:gd name="T4" fmla="*/ 130 w 136"/>
                    <a:gd name="T5" fmla="*/ 184 h 245"/>
                    <a:gd name="T6" fmla="*/ 111 w 136"/>
                    <a:gd name="T7" fmla="*/ 243 h 245"/>
                    <a:gd name="T8" fmla="*/ 107 w 136"/>
                    <a:gd name="T9" fmla="*/ 245 h 245"/>
                    <a:gd name="T10" fmla="*/ 29 w 136"/>
                    <a:gd name="T11" fmla="*/ 245 h 245"/>
                    <a:gd name="T12" fmla="*/ 25 w 136"/>
                    <a:gd name="T13" fmla="*/ 243 h 245"/>
                    <a:gd name="T14" fmla="*/ 2 w 136"/>
                    <a:gd name="T15" fmla="*/ 156 h 245"/>
                    <a:gd name="T16" fmla="*/ 23 w 136"/>
                    <a:gd name="T17" fmla="*/ 55 h 245"/>
                    <a:gd name="T18" fmla="*/ 68 w 136"/>
                    <a:gd name="T19" fmla="*/ 0 h 245"/>
                    <a:gd name="T20" fmla="*/ 42 w 136"/>
                    <a:gd name="T21" fmla="*/ 100 h 245"/>
                    <a:gd name="T22" fmla="*/ 68 w 136"/>
                    <a:gd name="T23" fmla="*/ 126 h 245"/>
                    <a:gd name="T24" fmla="*/ 94 w 136"/>
                    <a:gd name="T25" fmla="*/ 100 h 245"/>
                    <a:gd name="T26" fmla="*/ 68 w 136"/>
                    <a:gd name="T27" fmla="*/ 74 h 245"/>
                    <a:gd name="T28" fmla="*/ 42 w 136"/>
                    <a:gd name="T29" fmla="*/ 100 h 245"/>
                    <a:gd name="T30" fmla="*/ 68 w 136"/>
                    <a:gd name="T31" fmla="*/ 177 h 245"/>
                    <a:gd name="T32" fmla="*/ 84 w 136"/>
                    <a:gd name="T33" fmla="*/ 162 h 245"/>
                    <a:gd name="T34" fmla="*/ 68 w 136"/>
                    <a:gd name="T35" fmla="*/ 146 h 245"/>
                    <a:gd name="T36" fmla="*/ 52 w 136"/>
                    <a:gd name="T37" fmla="*/ 162 h 245"/>
                    <a:gd name="T38" fmla="*/ 68 w 136"/>
                    <a:gd name="T39" fmla="*/ 17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5">
                      <a:moveTo>
                        <a:pt x="68" y="0"/>
                      </a:moveTo>
                      <a:cubicBezTo>
                        <a:pt x="99" y="26"/>
                        <a:pt x="120" y="58"/>
                        <a:pt x="130" y="98"/>
                      </a:cubicBezTo>
                      <a:cubicBezTo>
                        <a:pt x="136" y="126"/>
                        <a:pt x="136" y="155"/>
                        <a:pt x="130" y="184"/>
                      </a:cubicBezTo>
                      <a:cubicBezTo>
                        <a:pt x="126" y="205"/>
                        <a:pt x="120" y="224"/>
                        <a:pt x="111" y="243"/>
                      </a:cubicBezTo>
                      <a:cubicBezTo>
                        <a:pt x="110" y="244"/>
                        <a:pt x="108" y="245"/>
                        <a:pt x="107" y="245"/>
                      </a:cubicBezTo>
                      <a:cubicBezTo>
                        <a:pt x="81" y="245"/>
                        <a:pt x="55" y="245"/>
                        <a:pt x="29" y="245"/>
                      </a:cubicBezTo>
                      <a:cubicBezTo>
                        <a:pt x="27" y="245"/>
                        <a:pt x="26" y="244"/>
                        <a:pt x="25" y="243"/>
                      </a:cubicBezTo>
                      <a:cubicBezTo>
                        <a:pt x="12" y="215"/>
                        <a:pt x="4" y="186"/>
                        <a:pt x="2" y="156"/>
                      </a:cubicBezTo>
                      <a:cubicBezTo>
                        <a:pt x="0" y="120"/>
                        <a:pt x="6" y="87"/>
                        <a:pt x="23" y="55"/>
                      </a:cubicBezTo>
                      <a:cubicBezTo>
                        <a:pt x="34" y="34"/>
                        <a:pt x="49" y="16"/>
                        <a:pt x="68" y="0"/>
                      </a:cubicBezTo>
                      <a:close/>
                      <a:moveTo>
                        <a:pt x="42" y="100"/>
                      </a:moveTo>
                      <a:cubicBezTo>
                        <a:pt x="42" y="114"/>
                        <a:pt x="54" y="126"/>
                        <a:pt x="68" y="126"/>
                      </a:cubicBezTo>
                      <a:cubicBezTo>
                        <a:pt x="82" y="126"/>
                        <a:pt x="94" y="114"/>
                        <a:pt x="94" y="100"/>
                      </a:cubicBezTo>
                      <a:cubicBezTo>
                        <a:pt x="94" y="86"/>
                        <a:pt x="83" y="74"/>
                        <a:pt x="68" y="74"/>
                      </a:cubicBezTo>
                      <a:cubicBezTo>
                        <a:pt x="54" y="74"/>
                        <a:pt x="42" y="86"/>
                        <a:pt x="42" y="100"/>
                      </a:cubicBezTo>
                      <a:close/>
                      <a:moveTo>
                        <a:pt x="68" y="177"/>
                      </a:moveTo>
                      <a:cubicBezTo>
                        <a:pt x="77" y="177"/>
                        <a:pt x="84" y="170"/>
                        <a:pt x="84" y="162"/>
                      </a:cubicBezTo>
                      <a:cubicBezTo>
                        <a:pt x="84" y="153"/>
                        <a:pt x="77" y="146"/>
                        <a:pt x="68" y="146"/>
                      </a:cubicBezTo>
                      <a:cubicBezTo>
                        <a:pt x="60" y="146"/>
                        <a:pt x="52" y="153"/>
                        <a:pt x="52" y="162"/>
                      </a:cubicBezTo>
                      <a:cubicBezTo>
                        <a:pt x="52" y="170"/>
                        <a:pt x="59" y="177"/>
                        <a:pt x="68" y="1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26" name="Freeform 2"/>
                <p:cNvSpPr>
                  <a:spLocks/>
                </p:cNvSpPr>
                <p:nvPr/>
              </p:nvSpPr>
              <p:spPr bwMode="gray">
                <a:xfrm>
                  <a:off x="2018317" y="1885382"/>
                  <a:ext cx="84769" cy="162846"/>
                </a:xfrm>
                <a:custGeom>
                  <a:avLst/>
                  <a:gdLst>
                    <a:gd name="T0" fmla="*/ 12 w 54"/>
                    <a:gd name="T1" fmla="*/ 103 h 103"/>
                    <a:gd name="T2" fmla="*/ 34 w 54"/>
                    <a:gd name="T3" fmla="*/ 0 h 103"/>
                    <a:gd name="T4" fmla="*/ 43 w 54"/>
                    <a:gd name="T5" fmla="*/ 29 h 103"/>
                    <a:gd name="T6" fmla="*/ 54 w 54"/>
                    <a:gd name="T7" fmla="*/ 57 h 103"/>
                    <a:gd name="T8" fmla="*/ 12 w 54"/>
                    <a:gd name="T9" fmla="*/ 103 h 103"/>
                  </a:gdLst>
                  <a:ahLst/>
                  <a:cxnLst>
                    <a:cxn ang="0">
                      <a:pos x="T0" y="T1"/>
                    </a:cxn>
                    <a:cxn ang="0">
                      <a:pos x="T2" y="T3"/>
                    </a:cxn>
                    <a:cxn ang="0">
                      <a:pos x="T4" y="T5"/>
                    </a:cxn>
                    <a:cxn ang="0">
                      <a:pos x="T6" y="T7"/>
                    </a:cxn>
                    <a:cxn ang="0">
                      <a:pos x="T8" y="T9"/>
                    </a:cxn>
                  </a:cxnLst>
                  <a:rect l="0" t="0" r="r" b="b"/>
                  <a:pathLst>
                    <a:path w="54" h="103">
                      <a:moveTo>
                        <a:pt x="12" y="103"/>
                      </a:moveTo>
                      <a:cubicBezTo>
                        <a:pt x="0" y="73"/>
                        <a:pt x="8" y="22"/>
                        <a:pt x="34" y="0"/>
                      </a:cubicBezTo>
                      <a:cubicBezTo>
                        <a:pt x="37" y="10"/>
                        <a:pt x="40" y="19"/>
                        <a:pt x="43" y="29"/>
                      </a:cubicBezTo>
                      <a:cubicBezTo>
                        <a:pt x="46" y="38"/>
                        <a:pt x="50" y="48"/>
                        <a:pt x="54" y="57"/>
                      </a:cubicBezTo>
                      <a:cubicBezTo>
                        <a:pt x="29" y="63"/>
                        <a:pt x="15" y="78"/>
                        <a:pt x="12" y="10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27" name="Freeform 2"/>
                <p:cNvSpPr>
                  <a:spLocks/>
                </p:cNvSpPr>
                <p:nvPr/>
              </p:nvSpPr>
              <p:spPr bwMode="gray">
                <a:xfrm>
                  <a:off x="2308314" y="1885382"/>
                  <a:ext cx="87000" cy="165076"/>
                </a:xfrm>
                <a:custGeom>
                  <a:avLst/>
                  <a:gdLst>
                    <a:gd name="T0" fmla="*/ 42 w 55"/>
                    <a:gd name="T1" fmla="*/ 104 h 104"/>
                    <a:gd name="T2" fmla="*/ 0 w 55"/>
                    <a:gd name="T3" fmla="*/ 57 h 104"/>
                    <a:gd name="T4" fmla="*/ 10 w 55"/>
                    <a:gd name="T5" fmla="*/ 29 h 104"/>
                    <a:gd name="T6" fmla="*/ 19 w 55"/>
                    <a:gd name="T7" fmla="*/ 0 h 104"/>
                    <a:gd name="T8" fmla="*/ 42 w 55"/>
                    <a:gd name="T9" fmla="*/ 104 h 104"/>
                  </a:gdLst>
                  <a:ahLst/>
                  <a:cxnLst>
                    <a:cxn ang="0">
                      <a:pos x="T0" y="T1"/>
                    </a:cxn>
                    <a:cxn ang="0">
                      <a:pos x="T2" y="T3"/>
                    </a:cxn>
                    <a:cxn ang="0">
                      <a:pos x="T4" y="T5"/>
                    </a:cxn>
                    <a:cxn ang="0">
                      <a:pos x="T6" y="T7"/>
                    </a:cxn>
                    <a:cxn ang="0">
                      <a:pos x="T8" y="T9"/>
                    </a:cxn>
                  </a:cxnLst>
                  <a:rect l="0" t="0" r="r" b="b"/>
                  <a:pathLst>
                    <a:path w="55" h="104">
                      <a:moveTo>
                        <a:pt x="42" y="104"/>
                      </a:moveTo>
                      <a:cubicBezTo>
                        <a:pt x="38" y="78"/>
                        <a:pt x="24" y="63"/>
                        <a:pt x="0" y="57"/>
                      </a:cubicBezTo>
                      <a:cubicBezTo>
                        <a:pt x="3" y="48"/>
                        <a:pt x="7" y="38"/>
                        <a:pt x="10" y="29"/>
                      </a:cubicBezTo>
                      <a:cubicBezTo>
                        <a:pt x="13" y="19"/>
                        <a:pt x="16" y="10"/>
                        <a:pt x="19" y="0"/>
                      </a:cubicBezTo>
                      <a:cubicBezTo>
                        <a:pt x="41" y="17"/>
                        <a:pt x="55" y="66"/>
                        <a:pt x="42" y="10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28" name="Freeform 2"/>
                <p:cNvSpPr>
                  <a:spLocks/>
                </p:cNvSpPr>
                <p:nvPr/>
              </p:nvSpPr>
              <p:spPr bwMode="gray">
                <a:xfrm>
                  <a:off x="2158855" y="1996919"/>
                  <a:ext cx="93692" cy="33462"/>
                </a:xfrm>
                <a:custGeom>
                  <a:avLst/>
                  <a:gdLst>
                    <a:gd name="T0" fmla="*/ 0 w 58"/>
                    <a:gd name="T1" fmla="*/ 0 h 20"/>
                    <a:gd name="T2" fmla="*/ 58 w 58"/>
                    <a:gd name="T3" fmla="*/ 0 h 20"/>
                    <a:gd name="T4" fmla="*/ 47 w 58"/>
                    <a:gd name="T5" fmla="*/ 19 h 20"/>
                    <a:gd name="T6" fmla="*/ 45 w 58"/>
                    <a:gd name="T7" fmla="*/ 20 h 20"/>
                    <a:gd name="T8" fmla="*/ 14 w 58"/>
                    <a:gd name="T9" fmla="*/ 20 h 20"/>
                    <a:gd name="T10" fmla="*/ 11 w 58"/>
                    <a:gd name="T11" fmla="*/ 19 h 20"/>
                    <a:gd name="T12" fmla="*/ 0 w 5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8" h="20">
                      <a:moveTo>
                        <a:pt x="0" y="0"/>
                      </a:moveTo>
                      <a:cubicBezTo>
                        <a:pt x="20" y="0"/>
                        <a:pt x="39" y="0"/>
                        <a:pt x="58" y="0"/>
                      </a:cubicBezTo>
                      <a:cubicBezTo>
                        <a:pt x="54" y="6"/>
                        <a:pt x="51" y="13"/>
                        <a:pt x="47" y="19"/>
                      </a:cubicBezTo>
                      <a:cubicBezTo>
                        <a:pt x="47" y="20"/>
                        <a:pt x="45" y="20"/>
                        <a:pt x="45" y="20"/>
                      </a:cubicBezTo>
                      <a:cubicBezTo>
                        <a:pt x="34" y="20"/>
                        <a:pt x="24" y="20"/>
                        <a:pt x="14" y="20"/>
                      </a:cubicBezTo>
                      <a:cubicBezTo>
                        <a:pt x="13" y="20"/>
                        <a:pt x="11" y="20"/>
                        <a:pt x="11" y="19"/>
                      </a:cubicBezTo>
                      <a:cubicBezTo>
                        <a:pt x="7" y="13"/>
                        <a:pt x="4" y="7"/>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24" name="Rechteck 23"/>
              <p:cNvSpPr/>
              <p:nvPr/>
            </p:nvSpPr>
            <p:spPr bwMode="gray">
              <a:xfrm>
                <a:off x="843154"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1400" dirty="0" smtClean="0">
                    <a:solidFill>
                      <a:schemeClr val="bg1"/>
                    </a:solidFill>
                  </a:rPr>
                  <a:t>If you don’t want to use the style and size of the fonts as used in this placeholder it is possible to replace it by selecting different options. </a:t>
                </a:r>
                <a:endParaRPr lang="en-US" sz="1400" dirty="0">
                  <a:solidFill>
                    <a:schemeClr val="bg1"/>
                  </a:solidFill>
                </a:endParaRPr>
              </a:p>
            </p:txBody>
          </p:sp>
        </p:grpSp>
        <p:grpSp>
          <p:nvGrpSpPr>
            <p:cNvPr id="5" name="Gruppieren 4"/>
            <p:cNvGrpSpPr/>
            <p:nvPr/>
          </p:nvGrpSpPr>
          <p:grpSpPr bwMode="gray">
            <a:xfrm>
              <a:off x="4437713" y="1963714"/>
              <a:ext cx="3314383" cy="3856060"/>
              <a:chOff x="4437713" y="1963714"/>
              <a:chExt cx="3314383" cy="3856060"/>
            </a:xfrm>
          </p:grpSpPr>
          <p:cxnSp>
            <p:nvCxnSpPr>
              <p:cNvPr id="15" name="Gerade Verbindung 14"/>
              <p:cNvCxnSpPr/>
              <p:nvPr/>
            </p:nvCxnSpPr>
            <p:spPr bwMode="gray">
              <a:xfrm>
                <a:off x="4437713"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4949028"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PLACEHOLDER</a:t>
                </a:r>
                <a:endParaRPr lang="en-US" sz="3200" dirty="0">
                  <a:solidFill>
                    <a:schemeClr val="bg1"/>
                  </a:solidFill>
                  <a:latin typeface="Bebas Neue" panose="020B0506020202020201" pitchFamily="34" charset="0"/>
                </a:endParaRPr>
              </a:p>
            </p:txBody>
          </p:sp>
          <p:grpSp>
            <p:nvGrpSpPr>
              <p:cNvPr id="17" name="METRO ICON - scissors"/>
              <p:cNvGrpSpPr>
                <a:grpSpLocks noChangeAspect="1"/>
              </p:cNvGrpSpPr>
              <p:nvPr/>
            </p:nvGrpSpPr>
            <p:grpSpPr bwMode="gray">
              <a:xfrm rot="5400000">
                <a:off x="5707413" y="2052989"/>
                <a:ext cx="774980" cy="596429"/>
                <a:chOff x="5808727" y="4370257"/>
                <a:chExt cx="571373" cy="439732"/>
              </a:xfrm>
              <a:solidFill>
                <a:schemeClr val="tx2">
                  <a:lumMod val="60000"/>
                  <a:lumOff val="40000"/>
                </a:schemeClr>
              </a:solidFill>
            </p:grpSpPr>
            <p:sp>
              <p:nvSpPr>
                <p:cNvPr id="19" name="Freeform 32"/>
                <p:cNvSpPr>
                  <a:spLocks noEditPoints="1"/>
                </p:cNvSpPr>
                <p:nvPr/>
              </p:nvSpPr>
              <p:spPr bwMode="gray">
                <a:xfrm>
                  <a:off x="5811527" y="4370257"/>
                  <a:ext cx="568573" cy="439732"/>
                </a:xfrm>
                <a:custGeom>
                  <a:avLst/>
                  <a:gdLst>
                    <a:gd name="T0" fmla="*/ 0 w 285"/>
                    <a:gd name="T1" fmla="*/ 52 h 220"/>
                    <a:gd name="T2" fmla="*/ 31 w 285"/>
                    <a:gd name="T3" fmla="*/ 33 h 220"/>
                    <a:gd name="T4" fmla="*/ 43 w 285"/>
                    <a:gd name="T5" fmla="*/ 36 h 220"/>
                    <a:gd name="T6" fmla="*/ 152 w 285"/>
                    <a:gd name="T7" fmla="*/ 89 h 220"/>
                    <a:gd name="T8" fmla="*/ 157 w 285"/>
                    <a:gd name="T9" fmla="*/ 89 h 220"/>
                    <a:gd name="T10" fmla="*/ 174 w 285"/>
                    <a:gd name="T11" fmla="*/ 80 h 220"/>
                    <a:gd name="T12" fmla="*/ 180 w 285"/>
                    <a:gd name="T13" fmla="*/ 67 h 220"/>
                    <a:gd name="T14" fmla="*/ 224 w 285"/>
                    <a:gd name="T15" fmla="*/ 4 h 220"/>
                    <a:gd name="T16" fmla="*/ 278 w 285"/>
                    <a:gd name="T17" fmla="*/ 32 h 220"/>
                    <a:gd name="T18" fmla="*/ 266 w 285"/>
                    <a:gd name="T19" fmla="*/ 82 h 220"/>
                    <a:gd name="T20" fmla="*/ 228 w 285"/>
                    <a:gd name="T21" fmla="*/ 100 h 220"/>
                    <a:gd name="T22" fmla="*/ 193 w 285"/>
                    <a:gd name="T23" fmla="*/ 109 h 220"/>
                    <a:gd name="T24" fmla="*/ 214 w 285"/>
                    <a:gd name="T25" fmla="*/ 116 h 220"/>
                    <a:gd name="T26" fmla="*/ 242 w 285"/>
                    <a:gd name="T27" fmla="*/ 120 h 220"/>
                    <a:gd name="T28" fmla="*/ 281 w 285"/>
                    <a:gd name="T29" fmla="*/ 164 h 220"/>
                    <a:gd name="T30" fmla="*/ 246 w 285"/>
                    <a:gd name="T31" fmla="*/ 213 h 220"/>
                    <a:gd name="T32" fmla="*/ 180 w 285"/>
                    <a:gd name="T33" fmla="*/ 173 h 220"/>
                    <a:gd name="T34" fmla="*/ 180 w 285"/>
                    <a:gd name="T35" fmla="*/ 152 h 220"/>
                    <a:gd name="T36" fmla="*/ 172 w 285"/>
                    <a:gd name="T37" fmla="*/ 135 h 220"/>
                    <a:gd name="T38" fmla="*/ 124 w 285"/>
                    <a:gd name="T39" fmla="*/ 112 h 220"/>
                    <a:gd name="T40" fmla="*/ 3 w 285"/>
                    <a:gd name="T41" fmla="*/ 54 h 220"/>
                    <a:gd name="T42" fmla="*/ 0 w 285"/>
                    <a:gd name="T43" fmla="*/ 52 h 220"/>
                    <a:gd name="T44" fmla="*/ 258 w 285"/>
                    <a:gd name="T45" fmla="*/ 169 h 220"/>
                    <a:gd name="T46" fmla="*/ 257 w 285"/>
                    <a:gd name="T47" fmla="*/ 164 h 220"/>
                    <a:gd name="T48" fmla="*/ 219 w 285"/>
                    <a:gd name="T49" fmla="*/ 142 h 220"/>
                    <a:gd name="T50" fmla="*/ 204 w 285"/>
                    <a:gd name="T51" fmla="*/ 170 h 220"/>
                    <a:gd name="T52" fmla="*/ 236 w 285"/>
                    <a:gd name="T53" fmla="*/ 191 h 220"/>
                    <a:gd name="T54" fmla="*/ 258 w 285"/>
                    <a:gd name="T55" fmla="*/ 169 h 220"/>
                    <a:gd name="T56" fmla="*/ 228 w 285"/>
                    <a:gd name="T57" fmla="*/ 76 h 220"/>
                    <a:gd name="T58" fmla="*/ 253 w 285"/>
                    <a:gd name="T59" fmla="*/ 63 h 220"/>
                    <a:gd name="T60" fmla="*/ 250 w 285"/>
                    <a:gd name="T61" fmla="*/ 32 h 220"/>
                    <a:gd name="T62" fmla="*/ 228 w 285"/>
                    <a:gd name="T63" fmla="*/ 27 h 220"/>
                    <a:gd name="T64" fmla="*/ 204 w 285"/>
                    <a:gd name="T65" fmla="*/ 45 h 220"/>
                    <a:gd name="T66" fmla="*/ 228 w 285"/>
                    <a:gd name="T67" fmla="*/ 76 h 220"/>
                    <a:gd name="T68" fmla="*/ 161 w 285"/>
                    <a:gd name="T69" fmla="*/ 106 h 220"/>
                    <a:gd name="T70" fmla="*/ 152 w 285"/>
                    <a:gd name="T71" fmla="*/ 98 h 220"/>
                    <a:gd name="T72" fmla="*/ 143 w 285"/>
                    <a:gd name="T73" fmla="*/ 106 h 220"/>
                    <a:gd name="T74" fmla="*/ 152 w 285"/>
                    <a:gd name="T75" fmla="*/ 115 h 220"/>
                    <a:gd name="T76" fmla="*/ 161 w 285"/>
                    <a:gd name="T77" fmla="*/ 10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220">
                      <a:moveTo>
                        <a:pt x="0" y="52"/>
                      </a:moveTo>
                      <a:cubicBezTo>
                        <a:pt x="8" y="42"/>
                        <a:pt x="17" y="33"/>
                        <a:pt x="31" y="33"/>
                      </a:cubicBezTo>
                      <a:cubicBezTo>
                        <a:pt x="35" y="33"/>
                        <a:pt x="40" y="35"/>
                        <a:pt x="43" y="36"/>
                      </a:cubicBezTo>
                      <a:cubicBezTo>
                        <a:pt x="80" y="54"/>
                        <a:pt x="116" y="71"/>
                        <a:pt x="152" y="89"/>
                      </a:cubicBezTo>
                      <a:cubicBezTo>
                        <a:pt x="154" y="90"/>
                        <a:pt x="155" y="90"/>
                        <a:pt x="157" y="89"/>
                      </a:cubicBezTo>
                      <a:cubicBezTo>
                        <a:pt x="163" y="86"/>
                        <a:pt x="168" y="83"/>
                        <a:pt x="174" y="80"/>
                      </a:cubicBezTo>
                      <a:cubicBezTo>
                        <a:pt x="180" y="77"/>
                        <a:pt x="181" y="74"/>
                        <a:pt x="180" y="67"/>
                      </a:cubicBezTo>
                      <a:cubicBezTo>
                        <a:pt x="172" y="37"/>
                        <a:pt x="195" y="9"/>
                        <a:pt x="224" y="4"/>
                      </a:cubicBezTo>
                      <a:cubicBezTo>
                        <a:pt x="247" y="0"/>
                        <a:pt x="270" y="11"/>
                        <a:pt x="278" y="32"/>
                      </a:cubicBezTo>
                      <a:cubicBezTo>
                        <a:pt x="285" y="51"/>
                        <a:pt x="280" y="68"/>
                        <a:pt x="266" y="82"/>
                      </a:cubicBezTo>
                      <a:cubicBezTo>
                        <a:pt x="256" y="93"/>
                        <a:pt x="243" y="99"/>
                        <a:pt x="228" y="100"/>
                      </a:cubicBezTo>
                      <a:cubicBezTo>
                        <a:pt x="216" y="100"/>
                        <a:pt x="204" y="102"/>
                        <a:pt x="193" y="109"/>
                      </a:cubicBezTo>
                      <a:cubicBezTo>
                        <a:pt x="200" y="112"/>
                        <a:pt x="207" y="115"/>
                        <a:pt x="214" y="116"/>
                      </a:cubicBezTo>
                      <a:cubicBezTo>
                        <a:pt x="223" y="117"/>
                        <a:pt x="233" y="117"/>
                        <a:pt x="242" y="120"/>
                      </a:cubicBezTo>
                      <a:cubicBezTo>
                        <a:pt x="263" y="126"/>
                        <a:pt x="277" y="141"/>
                        <a:pt x="281" y="164"/>
                      </a:cubicBezTo>
                      <a:cubicBezTo>
                        <a:pt x="284" y="186"/>
                        <a:pt x="269" y="207"/>
                        <a:pt x="246" y="213"/>
                      </a:cubicBezTo>
                      <a:cubicBezTo>
                        <a:pt x="217" y="220"/>
                        <a:pt x="187" y="201"/>
                        <a:pt x="180" y="173"/>
                      </a:cubicBezTo>
                      <a:cubicBezTo>
                        <a:pt x="178" y="166"/>
                        <a:pt x="178" y="159"/>
                        <a:pt x="180" y="152"/>
                      </a:cubicBezTo>
                      <a:cubicBezTo>
                        <a:pt x="182" y="143"/>
                        <a:pt x="180" y="139"/>
                        <a:pt x="172" y="135"/>
                      </a:cubicBezTo>
                      <a:cubicBezTo>
                        <a:pt x="156" y="127"/>
                        <a:pt x="140" y="120"/>
                        <a:pt x="124" y="112"/>
                      </a:cubicBezTo>
                      <a:cubicBezTo>
                        <a:pt x="84" y="93"/>
                        <a:pt x="43" y="73"/>
                        <a:pt x="3" y="54"/>
                      </a:cubicBezTo>
                      <a:cubicBezTo>
                        <a:pt x="2" y="53"/>
                        <a:pt x="1" y="53"/>
                        <a:pt x="0" y="52"/>
                      </a:cubicBezTo>
                      <a:close/>
                      <a:moveTo>
                        <a:pt x="258" y="169"/>
                      </a:moveTo>
                      <a:cubicBezTo>
                        <a:pt x="258" y="167"/>
                        <a:pt x="258" y="166"/>
                        <a:pt x="257" y="164"/>
                      </a:cubicBezTo>
                      <a:cubicBezTo>
                        <a:pt x="253" y="148"/>
                        <a:pt x="235" y="138"/>
                        <a:pt x="219" y="142"/>
                      </a:cubicBezTo>
                      <a:cubicBezTo>
                        <a:pt x="206" y="145"/>
                        <a:pt x="199" y="157"/>
                        <a:pt x="204" y="170"/>
                      </a:cubicBezTo>
                      <a:cubicBezTo>
                        <a:pt x="208" y="183"/>
                        <a:pt x="223" y="192"/>
                        <a:pt x="236" y="191"/>
                      </a:cubicBezTo>
                      <a:cubicBezTo>
                        <a:pt x="249" y="189"/>
                        <a:pt x="258" y="181"/>
                        <a:pt x="258" y="169"/>
                      </a:cubicBezTo>
                      <a:close/>
                      <a:moveTo>
                        <a:pt x="228" y="76"/>
                      </a:moveTo>
                      <a:cubicBezTo>
                        <a:pt x="237" y="76"/>
                        <a:pt x="246" y="72"/>
                        <a:pt x="253" y="63"/>
                      </a:cubicBezTo>
                      <a:cubicBezTo>
                        <a:pt x="260" y="53"/>
                        <a:pt x="259" y="40"/>
                        <a:pt x="250" y="32"/>
                      </a:cubicBezTo>
                      <a:cubicBezTo>
                        <a:pt x="244" y="27"/>
                        <a:pt x="236" y="25"/>
                        <a:pt x="228" y="27"/>
                      </a:cubicBezTo>
                      <a:cubicBezTo>
                        <a:pt x="217" y="29"/>
                        <a:pt x="208" y="35"/>
                        <a:pt x="204" y="45"/>
                      </a:cubicBezTo>
                      <a:cubicBezTo>
                        <a:pt x="197" y="61"/>
                        <a:pt x="208" y="77"/>
                        <a:pt x="228" y="76"/>
                      </a:cubicBezTo>
                      <a:close/>
                      <a:moveTo>
                        <a:pt x="161" y="106"/>
                      </a:moveTo>
                      <a:cubicBezTo>
                        <a:pt x="161" y="102"/>
                        <a:pt x="157" y="98"/>
                        <a:pt x="152" y="98"/>
                      </a:cubicBezTo>
                      <a:cubicBezTo>
                        <a:pt x="147" y="98"/>
                        <a:pt x="143" y="102"/>
                        <a:pt x="143" y="106"/>
                      </a:cubicBezTo>
                      <a:cubicBezTo>
                        <a:pt x="143" y="111"/>
                        <a:pt x="147" y="115"/>
                        <a:pt x="152" y="115"/>
                      </a:cubicBezTo>
                      <a:cubicBezTo>
                        <a:pt x="157" y="115"/>
                        <a:pt x="161" y="111"/>
                        <a:pt x="161" y="10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sp>
              <p:nvSpPr>
                <p:cNvPr id="20" name="Freeform 32"/>
                <p:cNvSpPr>
                  <a:spLocks/>
                </p:cNvSpPr>
                <p:nvPr/>
              </p:nvSpPr>
              <p:spPr bwMode="gray">
                <a:xfrm>
                  <a:off x="5808727" y="4605528"/>
                  <a:ext cx="271684" cy="137241"/>
                </a:xfrm>
                <a:custGeom>
                  <a:avLst/>
                  <a:gdLst>
                    <a:gd name="T0" fmla="*/ 137 w 137"/>
                    <a:gd name="T1" fmla="*/ 18 h 68"/>
                    <a:gd name="T2" fmla="*/ 96 w 137"/>
                    <a:gd name="T3" fmla="*/ 38 h 68"/>
                    <a:gd name="T4" fmla="*/ 46 w 137"/>
                    <a:gd name="T5" fmla="*/ 62 h 68"/>
                    <a:gd name="T6" fmla="*/ 15 w 137"/>
                    <a:gd name="T7" fmla="*/ 59 h 68"/>
                    <a:gd name="T8" fmla="*/ 0 w 137"/>
                    <a:gd name="T9" fmla="*/ 47 h 68"/>
                    <a:gd name="T10" fmla="*/ 21 w 137"/>
                    <a:gd name="T11" fmla="*/ 37 h 68"/>
                    <a:gd name="T12" fmla="*/ 95 w 137"/>
                    <a:gd name="T13" fmla="*/ 1 h 68"/>
                    <a:gd name="T14" fmla="*/ 101 w 137"/>
                    <a:gd name="T15" fmla="*/ 1 h 68"/>
                    <a:gd name="T16" fmla="*/ 137 w 137"/>
                    <a:gd name="T1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68">
                      <a:moveTo>
                        <a:pt x="137" y="18"/>
                      </a:moveTo>
                      <a:cubicBezTo>
                        <a:pt x="123" y="25"/>
                        <a:pt x="109" y="32"/>
                        <a:pt x="96" y="38"/>
                      </a:cubicBezTo>
                      <a:cubicBezTo>
                        <a:pt x="79" y="46"/>
                        <a:pt x="62" y="54"/>
                        <a:pt x="46" y="62"/>
                      </a:cubicBezTo>
                      <a:cubicBezTo>
                        <a:pt x="35" y="68"/>
                        <a:pt x="24" y="67"/>
                        <a:pt x="15" y="59"/>
                      </a:cubicBezTo>
                      <a:cubicBezTo>
                        <a:pt x="10" y="56"/>
                        <a:pt x="5" y="51"/>
                        <a:pt x="0" y="47"/>
                      </a:cubicBezTo>
                      <a:cubicBezTo>
                        <a:pt x="8" y="43"/>
                        <a:pt x="14" y="40"/>
                        <a:pt x="21" y="37"/>
                      </a:cubicBezTo>
                      <a:cubicBezTo>
                        <a:pt x="46" y="25"/>
                        <a:pt x="71" y="13"/>
                        <a:pt x="95" y="1"/>
                      </a:cubicBezTo>
                      <a:cubicBezTo>
                        <a:pt x="97" y="0"/>
                        <a:pt x="99" y="0"/>
                        <a:pt x="101" y="1"/>
                      </a:cubicBezTo>
                      <a:cubicBezTo>
                        <a:pt x="113" y="7"/>
                        <a:pt x="124" y="13"/>
                        <a:pt x="137" y="1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18" name="Rechteck 17"/>
              <p:cNvSpPr/>
              <p:nvPr/>
            </p:nvSpPr>
            <p:spPr bwMode="gray">
              <a:xfrm>
                <a:off x="4703081"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grpSp>
          <p:nvGrpSpPr>
            <p:cNvPr id="6" name="Gruppieren 5"/>
            <p:cNvGrpSpPr/>
            <p:nvPr/>
          </p:nvGrpSpPr>
          <p:grpSpPr bwMode="gray">
            <a:xfrm>
              <a:off x="8335217" y="1980547"/>
              <a:ext cx="3314383" cy="3839227"/>
              <a:chOff x="8335217" y="1980547"/>
              <a:chExt cx="3314383" cy="3839227"/>
            </a:xfrm>
          </p:grpSpPr>
          <p:cxnSp>
            <p:nvCxnSpPr>
              <p:cNvPr id="7" name="Gerade Verbindung 6"/>
              <p:cNvCxnSpPr/>
              <p:nvPr/>
            </p:nvCxnSpPr>
            <p:spPr bwMode="gray">
              <a:xfrm>
                <a:off x="8335217"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hteck 7"/>
              <p:cNvSpPr/>
              <p:nvPr/>
            </p:nvSpPr>
            <p:spPr bwMode="gray">
              <a:xfrm>
                <a:off x="8846532"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3200" dirty="0" smtClean="0">
                    <a:solidFill>
                      <a:schemeClr val="bg1"/>
                    </a:solidFill>
                    <a:latin typeface="Bebas Neue" panose="020B0506020202020201" pitchFamily="34" charset="0"/>
                  </a:rPr>
                  <a:t>PLACEHOLDER</a:t>
                </a:r>
                <a:endParaRPr lang="en-US" sz="3200" dirty="0">
                  <a:solidFill>
                    <a:schemeClr val="bg1"/>
                  </a:solidFill>
                  <a:latin typeface="Bebas Neue" panose="020B0506020202020201" pitchFamily="34" charset="0"/>
                </a:endParaRPr>
              </a:p>
            </p:txBody>
          </p:sp>
          <p:grpSp>
            <p:nvGrpSpPr>
              <p:cNvPr id="9" name="METRO ICON - calendar check"/>
              <p:cNvGrpSpPr>
                <a:grpSpLocks noChangeAspect="1"/>
              </p:cNvGrpSpPr>
              <p:nvPr/>
            </p:nvGrpSpPr>
            <p:grpSpPr bwMode="gray">
              <a:xfrm>
                <a:off x="9636122" y="1980547"/>
                <a:ext cx="712571" cy="700389"/>
                <a:chOff x="11016877" y="5260371"/>
                <a:chExt cx="521996" cy="513072"/>
              </a:xfrm>
              <a:solidFill>
                <a:schemeClr val="tx2">
                  <a:lumMod val="60000"/>
                  <a:lumOff val="40000"/>
                </a:schemeClr>
              </a:solidFill>
            </p:grpSpPr>
            <p:sp>
              <p:nvSpPr>
                <p:cNvPr id="11"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12"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13"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14"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10" name="Rechteck 9"/>
              <p:cNvSpPr/>
              <p:nvPr/>
            </p:nvSpPr>
            <p:spPr bwMode="gray">
              <a:xfrm>
                <a:off x="8600584"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1400" dirty="0" smtClean="0">
                    <a:solidFill>
                      <a:schemeClr val="bg1"/>
                    </a:solidFill>
                  </a:rPr>
                  <a:t>If you don’t want to use the style and size of the fonts as used in this placeholder it is possible to replace it by selecting different options. </a:t>
                </a:r>
                <a:endParaRPr lang="en-US" sz="1400" dirty="0">
                  <a:solidFill>
                    <a:schemeClr val="bg1"/>
                  </a:solidFill>
                </a:endParaRPr>
              </a:p>
            </p:txBody>
          </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000" y="1520826"/>
            <a:ext cx="3661095" cy="429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accent1"/>
                </a:solidFill>
                <a:latin typeface="Bebas Neue" panose="020B0506020202020201" pitchFamily="34" charset="0"/>
              </a:rPr>
              <a:t>DESCRIPTION TEXT</a:t>
            </a:r>
            <a:br>
              <a:rPr lang="en-US" sz="3200" dirty="0" smtClean="0">
                <a:solidFill>
                  <a:schemeClr val="accent1"/>
                </a:solidFill>
                <a:latin typeface="Bebas Neue" panose="020B0506020202020201" pitchFamily="34" charset="0"/>
              </a:rPr>
            </a:br>
            <a:r>
              <a:rPr lang="en-US" sz="3200" dirty="0" smtClean="0">
                <a:solidFill>
                  <a:schemeClr val="accent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t>
            </a:r>
            <a:br>
              <a:rPr lang="en-US" dirty="0" smtClean="0">
                <a:solidFill>
                  <a:schemeClr val="tx1"/>
                </a:solidFill>
              </a:rPr>
            </a:br>
            <a:r>
              <a:rPr lang="en-US" dirty="0" smtClean="0">
                <a:solidFill>
                  <a:schemeClr val="tx1"/>
                </a:solidFill>
              </a:rPr>
              <a:t>and size of the fonts as used in this placeholder it is possible to replace </a:t>
            </a:r>
            <a:br>
              <a:rPr lang="en-US" dirty="0" smtClean="0">
                <a:solidFill>
                  <a:schemeClr val="tx1"/>
                </a:solidFill>
              </a:rPr>
            </a:br>
            <a:r>
              <a:rPr lang="en-US" dirty="0" smtClean="0">
                <a:solidFill>
                  <a:schemeClr val="tx1"/>
                </a:solidFill>
              </a:rPr>
              <a:t>it by selecting different options.</a:t>
            </a:r>
            <a:endParaRPr lang="en-US" dirty="0">
              <a:solidFill>
                <a:schemeClr val="tx1"/>
              </a:solidFill>
            </a:endParaRPr>
          </a:p>
        </p:txBody>
      </p:sp>
      <p:grpSp>
        <p:nvGrpSpPr>
          <p:cNvPr id="13" name="Gruppieren 12"/>
          <p:cNvGrpSpPr/>
          <p:nvPr/>
        </p:nvGrpSpPr>
        <p:grpSpPr>
          <a:xfrm>
            <a:off x="4007047" y="2088663"/>
            <a:ext cx="4730735" cy="3731112"/>
            <a:chOff x="3273993" y="1510505"/>
            <a:chExt cx="5463790" cy="4309270"/>
          </a:xfrm>
        </p:grpSpPr>
        <p:grpSp>
          <p:nvGrpSpPr>
            <p:cNvPr id="4" name="Gruppieren 3"/>
            <p:cNvGrpSpPr/>
            <p:nvPr/>
          </p:nvGrpSpPr>
          <p:grpSpPr bwMode="gray">
            <a:xfrm>
              <a:off x="3273993" y="1867291"/>
              <a:ext cx="2645198" cy="3952484"/>
              <a:chOff x="454649" y="2298699"/>
              <a:chExt cx="2421777" cy="3618645"/>
            </a:xfrm>
          </p:grpSpPr>
          <p:sp>
            <p:nvSpPr>
              <p:cNvPr id="5"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6"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solidFill>
              <a:ln w="3175">
                <a:solidFill>
                  <a:schemeClr val="accent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smtClean="0">
                    <a:solidFill>
                      <a:schemeClr val="bg1"/>
                    </a:solidFill>
                    <a:latin typeface="Bebas Neue" panose="020B0506020202020201" pitchFamily="34" charset="0"/>
                  </a:rPr>
                  <a:t>Placeholder</a:t>
                </a:r>
                <a:endParaRPr lang="en-US" sz="1600" dirty="0" smtClean="0">
                  <a:solidFill>
                    <a:schemeClr val="bg1"/>
                  </a:solidFill>
                  <a:latin typeface="Bebas Neue" panose="020B0506020202020201" pitchFamily="34" charset="0"/>
                </a:endParaRPr>
              </a:p>
              <a:p>
                <a:pPr algn="ctr">
                  <a:lnSpc>
                    <a:spcPct val="90000"/>
                  </a:lnSpc>
                  <a:spcAft>
                    <a:spcPts val="1000"/>
                  </a:spcAft>
                </a:pPr>
                <a:r>
                  <a:rPr lang="en-US" sz="1600" dirty="0" smtClean="0">
                    <a:solidFill>
                      <a:schemeClr val="bg1"/>
                    </a:solidFill>
                  </a:rPr>
                  <a:t>This text can </a:t>
                </a:r>
                <a:br>
                  <a:rPr lang="en-US" sz="1600" dirty="0" smtClean="0">
                    <a:solidFill>
                      <a:schemeClr val="bg1"/>
                    </a:solidFill>
                  </a:rPr>
                </a:br>
                <a:r>
                  <a:rPr lang="en-US" sz="1600" dirty="0" smtClean="0">
                    <a:solidFill>
                      <a:schemeClr val="bg1"/>
                    </a:solidFill>
                  </a:rPr>
                  <a:t>be replaced with </a:t>
                </a:r>
                <a:br>
                  <a:rPr lang="en-US" sz="1600" dirty="0" smtClean="0">
                    <a:solidFill>
                      <a:schemeClr val="bg1"/>
                    </a:solidFill>
                  </a:rPr>
                </a:br>
                <a:r>
                  <a:rPr lang="en-US" sz="1600" dirty="0" smtClean="0">
                    <a:solidFill>
                      <a:schemeClr val="bg1"/>
                    </a:solidFill>
                  </a:rPr>
                  <a:t>your own text. </a:t>
                </a:r>
                <a:endParaRPr lang="en-US" sz="1600" dirty="0">
                  <a:solidFill>
                    <a:schemeClr val="bg1"/>
                  </a:solidFill>
                </a:endParaRPr>
              </a:p>
            </p:txBody>
          </p:sp>
          <p:sp>
            <p:nvSpPr>
              <p:cNvPr id="7" name="Oval 8"/>
              <p:cNvSpPr>
                <a:spLocks noChangeArrowheads="1"/>
              </p:cNvSpPr>
              <p:nvPr/>
            </p:nvSpPr>
            <p:spPr bwMode="gray">
              <a:xfrm>
                <a:off x="1125788" y="2608742"/>
                <a:ext cx="1082675" cy="1084263"/>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50%</a:t>
                </a:r>
                <a:endParaRPr lang="en-US" sz="3200" dirty="0">
                  <a:solidFill>
                    <a:schemeClr val="bg2"/>
                  </a:solidFill>
                  <a:latin typeface="Bebas Neue" panose="020B0506020202020201" pitchFamily="34" charset="0"/>
                </a:endParaRPr>
              </a:p>
            </p:txBody>
          </p:sp>
        </p:grpSp>
        <p:grpSp>
          <p:nvGrpSpPr>
            <p:cNvPr id="8" name="Gruppieren 7"/>
            <p:cNvGrpSpPr/>
            <p:nvPr/>
          </p:nvGrpSpPr>
          <p:grpSpPr bwMode="gray">
            <a:xfrm>
              <a:off x="6092585" y="1867291"/>
              <a:ext cx="2645198" cy="3952484"/>
              <a:chOff x="454649" y="2298699"/>
              <a:chExt cx="2421777" cy="3618645"/>
            </a:xfrm>
          </p:grpSpPr>
          <p:sp>
            <p:nvSpPr>
              <p:cNvPr id="9"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10"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50000"/>
                </a:schemeClr>
              </a:solidFill>
              <a:ln w="3175">
                <a:solidFill>
                  <a:schemeClr val="accent1">
                    <a:lumMod val="50000"/>
                  </a:schemeClr>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smtClean="0">
                    <a:solidFill>
                      <a:schemeClr val="bg1"/>
                    </a:solidFill>
                    <a:latin typeface="Bebas Neue" panose="020B0506020202020201" pitchFamily="34" charset="0"/>
                  </a:rPr>
                  <a:t>Placeholder</a:t>
                </a:r>
                <a:endParaRPr lang="en-US" sz="1600" dirty="0" smtClean="0">
                  <a:solidFill>
                    <a:schemeClr val="bg1"/>
                  </a:solidFill>
                  <a:latin typeface="Bebas Neue" panose="020B0506020202020201" pitchFamily="34" charset="0"/>
                </a:endParaRPr>
              </a:p>
              <a:p>
                <a:pPr algn="ctr">
                  <a:lnSpc>
                    <a:spcPct val="90000"/>
                  </a:lnSpc>
                  <a:spcAft>
                    <a:spcPts val="1000"/>
                  </a:spcAft>
                </a:pPr>
                <a:r>
                  <a:rPr lang="en-US" sz="1600" dirty="0" smtClean="0">
                    <a:solidFill>
                      <a:schemeClr val="bg1"/>
                    </a:solidFill>
                  </a:rPr>
                  <a:t>This text can </a:t>
                </a:r>
                <a:br>
                  <a:rPr lang="en-US" sz="1600" dirty="0" smtClean="0">
                    <a:solidFill>
                      <a:schemeClr val="bg1"/>
                    </a:solidFill>
                  </a:rPr>
                </a:br>
                <a:r>
                  <a:rPr lang="en-US" sz="1600" dirty="0" smtClean="0">
                    <a:solidFill>
                      <a:schemeClr val="bg1"/>
                    </a:solidFill>
                  </a:rPr>
                  <a:t>be replaced with </a:t>
                </a:r>
                <a:br>
                  <a:rPr lang="en-US" sz="1600" dirty="0" smtClean="0">
                    <a:solidFill>
                      <a:schemeClr val="bg1"/>
                    </a:solidFill>
                  </a:rPr>
                </a:br>
                <a:r>
                  <a:rPr lang="en-US" sz="1600" dirty="0" smtClean="0">
                    <a:solidFill>
                      <a:schemeClr val="bg1"/>
                    </a:solidFill>
                  </a:rPr>
                  <a:t>your own text. </a:t>
                </a:r>
                <a:endParaRPr lang="en-US" sz="1600" dirty="0">
                  <a:solidFill>
                    <a:schemeClr val="bg1"/>
                  </a:solidFill>
                </a:endParaRPr>
              </a:p>
            </p:txBody>
          </p:sp>
          <p:sp>
            <p:nvSpPr>
              <p:cNvPr id="11" name="Oval 8"/>
              <p:cNvSpPr>
                <a:spLocks noChangeArrowheads="1"/>
              </p:cNvSpPr>
              <p:nvPr/>
            </p:nvSpPr>
            <p:spPr bwMode="gray">
              <a:xfrm>
                <a:off x="1125788" y="2608742"/>
                <a:ext cx="1082675" cy="1084263"/>
              </a:xfrm>
              <a:prstGeom prst="ellipse">
                <a:avLst/>
              </a:prstGeom>
              <a:solidFill>
                <a:schemeClr val="accent1">
                  <a:lumMod val="50000"/>
                </a:schemeClr>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50%</a:t>
                </a:r>
                <a:endParaRPr lang="en-US" sz="3200" dirty="0">
                  <a:solidFill>
                    <a:schemeClr val="bg2"/>
                  </a:solidFill>
                  <a:latin typeface="Bebas Neue" panose="020B0506020202020201" pitchFamily="34" charset="0"/>
                </a:endParaRPr>
              </a:p>
            </p:txBody>
          </p:sp>
        </p:grpSp>
        <p:sp>
          <p:nvSpPr>
            <p:cNvPr id="12" name="Freeform 12"/>
            <p:cNvSpPr>
              <a:spLocks/>
            </p:cNvSpPr>
            <p:nvPr/>
          </p:nvSpPr>
          <p:spPr bwMode="gray">
            <a:xfrm>
              <a:off x="5089105" y="1510505"/>
              <a:ext cx="1866900" cy="795338"/>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rgbClr val="39A9DC"/>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grpSp>
      <p:pic>
        <p:nvPicPr>
          <p:cNvPr id="14"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2" name="Gruppieren 31"/>
          <p:cNvGrpSpPr/>
          <p:nvPr/>
        </p:nvGrpSpPr>
        <p:grpSpPr>
          <a:xfrm>
            <a:off x="396875" y="1780173"/>
            <a:ext cx="1988228" cy="4049127"/>
            <a:chOff x="396875" y="1780173"/>
            <a:chExt cx="1988228" cy="4049127"/>
          </a:xfrm>
        </p:grpSpPr>
        <p:sp>
          <p:nvSpPr>
            <p:cNvPr id="8" name="Freeform 6"/>
            <p:cNvSpPr>
              <a:spLocks/>
            </p:cNvSpPr>
            <p:nvPr/>
          </p:nvSpPr>
          <p:spPr bwMode="gray">
            <a:xfrm>
              <a:off x="466946" y="1780173"/>
              <a:ext cx="1848085" cy="2890730"/>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9" name="Freeform 7"/>
            <p:cNvSpPr>
              <a:spLocks/>
            </p:cNvSpPr>
            <p:nvPr/>
          </p:nvSpPr>
          <p:spPr bwMode="gray">
            <a:xfrm>
              <a:off x="396875"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1"/>
            </a:solidFill>
            <a:ln w="3175">
              <a:no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sp>
          <p:nvSpPr>
            <p:cNvPr id="10" name="Oval 8"/>
            <p:cNvSpPr>
              <a:spLocks noChangeArrowheads="1"/>
            </p:cNvSpPr>
            <p:nvPr/>
          </p:nvSpPr>
          <p:spPr bwMode="gray">
            <a:xfrm>
              <a:off x="947866" y="2108180"/>
              <a:ext cx="888853" cy="890158"/>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43%</a:t>
              </a:r>
              <a:endParaRPr lang="en-US" sz="3200" dirty="0">
                <a:solidFill>
                  <a:schemeClr val="bg2"/>
                </a:solidFill>
                <a:latin typeface="Bebas Neue" panose="020B0506020202020201" pitchFamily="34" charset="0"/>
              </a:endParaRPr>
            </a:p>
          </p:txBody>
        </p:sp>
      </p:grpSp>
      <p:sp>
        <p:nvSpPr>
          <p:cNvPr id="19" name="Freeform 12"/>
          <p:cNvSpPr>
            <a:spLocks/>
          </p:cNvSpPr>
          <p:nvPr/>
        </p:nvSpPr>
        <p:spPr bwMode="gray">
          <a:xfrm>
            <a:off x="1761180" y="1512000"/>
            <a:ext cx="1403231" cy="597805"/>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rgbClr val="39A9DC"/>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Freeform 12"/>
          <p:cNvSpPr>
            <a:spLocks/>
          </p:cNvSpPr>
          <p:nvPr/>
        </p:nvSpPr>
        <p:spPr bwMode="gray">
          <a:xfrm>
            <a:off x="3899956" y="1512000"/>
            <a:ext cx="1403231" cy="597805"/>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chemeClr val="accent3"/>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12"/>
          <p:cNvSpPr>
            <a:spLocks/>
          </p:cNvSpPr>
          <p:nvPr/>
        </p:nvSpPr>
        <p:spPr bwMode="gray">
          <a:xfrm>
            <a:off x="5999063" y="1512000"/>
            <a:ext cx="1403231" cy="597805"/>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chemeClr val="accent6"/>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grpSp>
        <p:nvGrpSpPr>
          <p:cNvPr id="31" name="Gruppieren 30"/>
          <p:cNvGrpSpPr/>
          <p:nvPr/>
        </p:nvGrpSpPr>
        <p:grpSpPr>
          <a:xfrm>
            <a:off x="2515431" y="1780173"/>
            <a:ext cx="1988228" cy="4049127"/>
            <a:chOff x="2515431" y="1780173"/>
            <a:chExt cx="1988228" cy="4049127"/>
          </a:xfrm>
        </p:grpSpPr>
        <p:sp>
          <p:nvSpPr>
            <p:cNvPr id="12" name="Freeform 6"/>
            <p:cNvSpPr>
              <a:spLocks/>
            </p:cNvSpPr>
            <p:nvPr/>
          </p:nvSpPr>
          <p:spPr bwMode="gray">
            <a:xfrm>
              <a:off x="2585503" y="1780173"/>
              <a:ext cx="1848085" cy="2890730"/>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14" name="Oval 8"/>
            <p:cNvSpPr>
              <a:spLocks noChangeArrowheads="1"/>
            </p:cNvSpPr>
            <p:nvPr/>
          </p:nvSpPr>
          <p:spPr bwMode="gray">
            <a:xfrm>
              <a:off x="3066423" y="2108180"/>
              <a:ext cx="888853" cy="890158"/>
            </a:xfrm>
            <a:prstGeom prst="ellipse">
              <a:avLst/>
            </a:prstGeom>
            <a:solidFill>
              <a:schemeClr val="accent3"/>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65%</a:t>
              </a:r>
              <a:endParaRPr lang="en-US" sz="3200" dirty="0">
                <a:solidFill>
                  <a:schemeClr val="bg2"/>
                </a:solidFill>
                <a:latin typeface="Bebas Neue" panose="020B0506020202020201" pitchFamily="34" charset="0"/>
              </a:endParaRPr>
            </a:p>
          </p:txBody>
        </p:sp>
        <p:sp>
          <p:nvSpPr>
            <p:cNvPr id="24" name="Freeform 7"/>
            <p:cNvSpPr>
              <a:spLocks/>
            </p:cNvSpPr>
            <p:nvPr/>
          </p:nvSpPr>
          <p:spPr bwMode="gray">
            <a:xfrm>
              <a:off x="2515431"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3"/>
            </a:solidFill>
            <a:ln w="3175">
              <a:no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grpSp>
        <p:nvGrpSpPr>
          <p:cNvPr id="30" name="Gruppieren 29"/>
          <p:cNvGrpSpPr/>
          <p:nvPr/>
        </p:nvGrpSpPr>
        <p:grpSpPr>
          <a:xfrm>
            <a:off x="4635293" y="1780173"/>
            <a:ext cx="1988228" cy="4049127"/>
            <a:chOff x="4635293" y="1780173"/>
            <a:chExt cx="1988228" cy="4049127"/>
          </a:xfrm>
        </p:grpSpPr>
        <p:sp>
          <p:nvSpPr>
            <p:cNvPr id="4" name="Freeform 6"/>
            <p:cNvSpPr>
              <a:spLocks/>
            </p:cNvSpPr>
            <p:nvPr/>
          </p:nvSpPr>
          <p:spPr bwMode="gray">
            <a:xfrm>
              <a:off x="4704061" y="1780173"/>
              <a:ext cx="1848085" cy="2890730"/>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6" name="Oval 8"/>
            <p:cNvSpPr>
              <a:spLocks noChangeArrowheads="1"/>
            </p:cNvSpPr>
            <p:nvPr/>
          </p:nvSpPr>
          <p:spPr bwMode="gray">
            <a:xfrm>
              <a:off x="5184981" y="2108180"/>
              <a:ext cx="888853" cy="890158"/>
            </a:xfrm>
            <a:prstGeom prst="ellipse">
              <a:avLst/>
            </a:prstGeom>
            <a:solidFill>
              <a:schemeClr val="accent6"/>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86%</a:t>
              </a:r>
              <a:endParaRPr lang="en-US" sz="3200" dirty="0">
                <a:solidFill>
                  <a:schemeClr val="bg2"/>
                </a:solidFill>
                <a:latin typeface="Bebas Neue" panose="020B0506020202020201" pitchFamily="34" charset="0"/>
              </a:endParaRPr>
            </a:p>
          </p:txBody>
        </p:sp>
        <p:sp>
          <p:nvSpPr>
            <p:cNvPr id="27" name="Freeform 7"/>
            <p:cNvSpPr>
              <a:spLocks/>
            </p:cNvSpPr>
            <p:nvPr/>
          </p:nvSpPr>
          <p:spPr bwMode="gray">
            <a:xfrm>
              <a:off x="4635293"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6"/>
            </a:solidFill>
            <a:ln w="3175">
              <a:no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grpSp>
        <p:nvGrpSpPr>
          <p:cNvPr id="29" name="Gruppieren 28"/>
          <p:cNvGrpSpPr/>
          <p:nvPr/>
        </p:nvGrpSpPr>
        <p:grpSpPr>
          <a:xfrm>
            <a:off x="6752546" y="1780173"/>
            <a:ext cx="1988228" cy="4049127"/>
            <a:chOff x="6752546" y="1780173"/>
            <a:chExt cx="1988228" cy="4049127"/>
          </a:xfrm>
        </p:grpSpPr>
        <p:sp>
          <p:nvSpPr>
            <p:cNvPr id="16" name="Freeform 6"/>
            <p:cNvSpPr>
              <a:spLocks/>
            </p:cNvSpPr>
            <p:nvPr/>
          </p:nvSpPr>
          <p:spPr bwMode="gray">
            <a:xfrm>
              <a:off x="6822618" y="1780173"/>
              <a:ext cx="1848085" cy="2890730"/>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sz="1600" dirty="0"/>
            </a:p>
          </p:txBody>
        </p:sp>
        <p:sp>
          <p:nvSpPr>
            <p:cNvPr id="18" name="Oval 8"/>
            <p:cNvSpPr>
              <a:spLocks noChangeArrowheads="1"/>
            </p:cNvSpPr>
            <p:nvPr/>
          </p:nvSpPr>
          <p:spPr bwMode="gray">
            <a:xfrm>
              <a:off x="7303538" y="2108180"/>
              <a:ext cx="888853" cy="890158"/>
            </a:xfrm>
            <a:prstGeom prst="ellipse">
              <a:avLst/>
            </a:prstGeom>
            <a:solidFill>
              <a:schemeClr val="tx2"/>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93%</a:t>
              </a:r>
              <a:endParaRPr lang="en-US" sz="3200" dirty="0">
                <a:solidFill>
                  <a:schemeClr val="bg2"/>
                </a:solidFill>
                <a:latin typeface="Bebas Neue" panose="020B0506020202020201" pitchFamily="34" charset="0"/>
              </a:endParaRPr>
            </a:p>
          </p:txBody>
        </p:sp>
        <p:sp>
          <p:nvSpPr>
            <p:cNvPr id="28" name="Freeform 7"/>
            <p:cNvSpPr>
              <a:spLocks/>
            </p:cNvSpPr>
            <p:nvPr/>
          </p:nvSpPr>
          <p:spPr bwMode="gray">
            <a:xfrm>
              <a:off x="6752546"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tx2"/>
            </a:solidFill>
            <a:ln w="3175">
              <a:no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1512000"/>
            <a:ext cx="1988228" cy="4317300"/>
            <a:chOff x="396875" y="1512000"/>
            <a:chExt cx="1988228" cy="4317300"/>
          </a:xfrm>
          <a:noFill/>
        </p:grpSpPr>
        <p:sp>
          <p:nvSpPr>
            <p:cNvPr id="4" name="Freeform 6"/>
            <p:cNvSpPr>
              <a:spLocks/>
            </p:cNvSpPr>
            <p:nvPr/>
          </p:nvSpPr>
          <p:spPr bwMode="gray">
            <a:xfrm>
              <a:off x="466946" y="1512000"/>
              <a:ext cx="1848085" cy="3158903"/>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5" name="Freeform 7"/>
            <p:cNvSpPr>
              <a:spLocks/>
            </p:cNvSpPr>
            <p:nvPr/>
          </p:nvSpPr>
          <p:spPr bwMode="gray">
            <a:xfrm>
              <a:off x="396875"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sp>
          <p:nvSpPr>
            <p:cNvPr id="6" name="Oval 8"/>
            <p:cNvSpPr>
              <a:spLocks noChangeArrowheads="1"/>
            </p:cNvSpPr>
            <p:nvPr/>
          </p:nvSpPr>
          <p:spPr bwMode="gray">
            <a:xfrm>
              <a:off x="947866"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12%</a:t>
              </a:r>
              <a:endParaRPr lang="en-US" sz="3200" dirty="0">
                <a:solidFill>
                  <a:schemeClr val="bg2"/>
                </a:solidFill>
                <a:latin typeface="Bebas Neue" panose="020B0506020202020201" pitchFamily="34" charset="0"/>
              </a:endParaRPr>
            </a:p>
          </p:txBody>
        </p:sp>
      </p:grpSp>
      <p:grpSp>
        <p:nvGrpSpPr>
          <p:cNvPr id="10" name="Gruppieren 9"/>
          <p:cNvGrpSpPr/>
          <p:nvPr/>
        </p:nvGrpSpPr>
        <p:grpSpPr>
          <a:xfrm>
            <a:off x="2515431" y="1520825"/>
            <a:ext cx="1988228" cy="4308475"/>
            <a:chOff x="2515431" y="1520825"/>
            <a:chExt cx="1988228" cy="4308475"/>
          </a:xfrm>
          <a:noFill/>
        </p:grpSpPr>
        <p:sp>
          <p:nvSpPr>
            <p:cNvPr id="11" name="Freeform 6"/>
            <p:cNvSpPr>
              <a:spLocks/>
            </p:cNvSpPr>
            <p:nvPr/>
          </p:nvSpPr>
          <p:spPr bwMode="gray">
            <a:xfrm>
              <a:off x="2585503" y="1520825"/>
              <a:ext cx="1848085" cy="3150078"/>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12" name="Oval 8"/>
            <p:cNvSpPr>
              <a:spLocks noChangeArrowheads="1"/>
            </p:cNvSpPr>
            <p:nvPr/>
          </p:nvSpPr>
          <p:spPr bwMode="gray">
            <a:xfrm>
              <a:off x="3066423"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22%</a:t>
              </a:r>
              <a:endParaRPr lang="en-US" sz="3200" dirty="0">
                <a:solidFill>
                  <a:schemeClr val="bg2"/>
                </a:solidFill>
                <a:latin typeface="Bebas Neue" panose="020B0506020202020201" pitchFamily="34" charset="0"/>
              </a:endParaRPr>
            </a:p>
          </p:txBody>
        </p:sp>
        <p:sp>
          <p:nvSpPr>
            <p:cNvPr id="13" name="Freeform 7"/>
            <p:cNvSpPr>
              <a:spLocks/>
            </p:cNvSpPr>
            <p:nvPr/>
          </p:nvSpPr>
          <p:spPr bwMode="gray">
            <a:xfrm>
              <a:off x="2515431"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grpSp>
        <p:nvGrpSpPr>
          <p:cNvPr id="14" name="Gruppieren 13"/>
          <p:cNvGrpSpPr/>
          <p:nvPr/>
        </p:nvGrpSpPr>
        <p:grpSpPr>
          <a:xfrm>
            <a:off x="4635293" y="1520825"/>
            <a:ext cx="1988228" cy="4308475"/>
            <a:chOff x="4635293" y="1520825"/>
            <a:chExt cx="1988228" cy="4308475"/>
          </a:xfrm>
          <a:noFill/>
        </p:grpSpPr>
        <p:sp>
          <p:nvSpPr>
            <p:cNvPr id="15" name="Freeform 6"/>
            <p:cNvSpPr>
              <a:spLocks/>
            </p:cNvSpPr>
            <p:nvPr/>
          </p:nvSpPr>
          <p:spPr bwMode="gray">
            <a:xfrm>
              <a:off x="4704061" y="1520825"/>
              <a:ext cx="1848085" cy="3150078"/>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16" name="Oval 8"/>
            <p:cNvSpPr>
              <a:spLocks noChangeArrowheads="1"/>
            </p:cNvSpPr>
            <p:nvPr/>
          </p:nvSpPr>
          <p:spPr bwMode="gray">
            <a:xfrm>
              <a:off x="5184981"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34%</a:t>
              </a:r>
              <a:endParaRPr lang="en-US" sz="3200" dirty="0">
                <a:solidFill>
                  <a:schemeClr val="bg2"/>
                </a:solidFill>
                <a:latin typeface="Bebas Neue" panose="020B0506020202020201" pitchFamily="34" charset="0"/>
              </a:endParaRPr>
            </a:p>
          </p:txBody>
        </p:sp>
        <p:sp>
          <p:nvSpPr>
            <p:cNvPr id="17" name="Freeform 7"/>
            <p:cNvSpPr>
              <a:spLocks/>
            </p:cNvSpPr>
            <p:nvPr/>
          </p:nvSpPr>
          <p:spPr bwMode="gray">
            <a:xfrm>
              <a:off x="4635293"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grpSp>
        <p:nvGrpSpPr>
          <p:cNvPr id="18" name="Gruppieren 17"/>
          <p:cNvGrpSpPr/>
          <p:nvPr/>
        </p:nvGrpSpPr>
        <p:grpSpPr>
          <a:xfrm>
            <a:off x="6752546" y="1520825"/>
            <a:ext cx="1988228" cy="4308475"/>
            <a:chOff x="6752546" y="1520825"/>
            <a:chExt cx="1988228" cy="4308475"/>
          </a:xfrm>
          <a:noFill/>
        </p:grpSpPr>
        <p:sp>
          <p:nvSpPr>
            <p:cNvPr id="19" name="Freeform 6"/>
            <p:cNvSpPr>
              <a:spLocks/>
            </p:cNvSpPr>
            <p:nvPr/>
          </p:nvSpPr>
          <p:spPr bwMode="gray">
            <a:xfrm>
              <a:off x="6822618" y="1520825"/>
              <a:ext cx="1848085" cy="3150078"/>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20" name="Oval 8"/>
            <p:cNvSpPr>
              <a:spLocks noChangeArrowheads="1"/>
            </p:cNvSpPr>
            <p:nvPr/>
          </p:nvSpPr>
          <p:spPr bwMode="gray">
            <a:xfrm>
              <a:off x="7303538"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52%</a:t>
              </a:r>
              <a:endParaRPr lang="en-US" sz="3200" dirty="0">
                <a:solidFill>
                  <a:schemeClr val="bg2"/>
                </a:solidFill>
                <a:latin typeface="Bebas Neue" panose="020B0506020202020201" pitchFamily="34" charset="0"/>
              </a:endParaRPr>
            </a:p>
          </p:txBody>
        </p:sp>
        <p:sp>
          <p:nvSpPr>
            <p:cNvPr id="21" name="Freeform 7"/>
            <p:cNvSpPr>
              <a:spLocks/>
            </p:cNvSpPr>
            <p:nvPr/>
          </p:nvSpPr>
          <p:spPr bwMode="gray">
            <a:xfrm>
              <a:off x="6752546"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sp>
        <p:nvSpPr>
          <p:cNvPr id="23" name="Gleichschenkliges Dreieck 22"/>
          <p:cNvSpPr/>
          <p:nvPr/>
        </p:nvSpPr>
        <p:spPr bwMode="gray">
          <a:xfrm rot="5400000">
            <a:off x="4501954" y="1995175"/>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Gleichschenkliges Dreieck 23"/>
          <p:cNvSpPr/>
          <p:nvPr/>
        </p:nvSpPr>
        <p:spPr bwMode="gray">
          <a:xfrm rot="5400000">
            <a:off x="6639541" y="1995176"/>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Gleichschenkliges Dreieck 24"/>
          <p:cNvSpPr/>
          <p:nvPr/>
        </p:nvSpPr>
        <p:spPr bwMode="gray">
          <a:xfrm rot="5400000">
            <a:off x="2402425" y="1995177"/>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478913" y="1364761"/>
            <a:ext cx="8344508" cy="5051109"/>
            <a:chOff x="673583" y="809927"/>
            <a:chExt cx="10924261" cy="6612689"/>
          </a:xfrm>
        </p:grpSpPr>
        <p:grpSp>
          <p:nvGrpSpPr>
            <p:cNvPr id="120" name="Gruppieren 119"/>
            <p:cNvGrpSpPr/>
            <p:nvPr/>
          </p:nvGrpSpPr>
          <p:grpSpPr bwMode="gray">
            <a:xfrm>
              <a:off x="694427" y="809927"/>
              <a:ext cx="4765091" cy="5136214"/>
              <a:chOff x="3233673" y="809927"/>
              <a:chExt cx="4765091" cy="5136214"/>
            </a:xfrm>
          </p:grpSpPr>
          <p:sp>
            <p:nvSpPr>
              <p:cNvPr id="121"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nvGrpSpPr>
              <p:cNvPr id="122" name="Gruppieren 121"/>
              <p:cNvGrpSpPr/>
              <p:nvPr/>
            </p:nvGrpSpPr>
            <p:grpSpPr bwMode="gray">
              <a:xfrm>
                <a:off x="3233673" y="1648930"/>
                <a:ext cx="4765091" cy="4154458"/>
                <a:chOff x="3233673" y="1648930"/>
                <a:chExt cx="4765091" cy="4154458"/>
              </a:xfrm>
            </p:grpSpPr>
            <p:sp>
              <p:nvSpPr>
                <p:cNvPr id="123" name="Ellipse 122"/>
                <p:cNvSpPr/>
                <p:nvPr/>
              </p:nvSpPr>
              <p:spPr bwMode="gray">
                <a:xfrm>
                  <a:off x="3233673" y="1648930"/>
                  <a:ext cx="1925404" cy="1925402"/>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1600" dirty="0" smtClean="0">
                      <a:solidFill>
                        <a:schemeClr val="bg1"/>
                      </a:solidFill>
                      <a:latin typeface="Bebas Neue" panose="020B0506020202020201" pitchFamily="34" charset="0"/>
                    </a:rPr>
                    <a:t>This text can </a:t>
                  </a:r>
                  <a:br>
                    <a:rPr lang="en-US" sz="1600" dirty="0" smtClean="0">
                      <a:solidFill>
                        <a:schemeClr val="bg1"/>
                      </a:solidFill>
                      <a:latin typeface="Bebas Neue" panose="020B0506020202020201" pitchFamily="34" charset="0"/>
                    </a:rPr>
                  </a:br>
                  <a:r>
                    <a:rPr lang="en-US" sz="1600" dirty="0" smtClean="0">
                      <a:solidFill>
                        <a:schemeClr val="bg1"/>
                      </a:solidFill>
                      <a:latin typeface="Bebas Neue" panose="020B0506020202020201" pitchFamily="34" charset="0"/>
                    </a:rPr>
                    <a:t>be replaced </a:t>
                  </a:r>
                  <a:br>
                    <a:rPr lang="en-US" sz="1600" dirty="0" smtClean="0">
                      <a:solidFill>
                        <a:schemeClr val="bg1"/>
                      </a:solidFill>
                      <a:latin typeface="Bebas Neue" panose="020B0506020202020201" pitchFamily="34" charset="0"/>
                    </a:rPr>
                  </a:br>
                  <a:r>
                    <a:rPr lang="en-US" sz="1600" dirty="0" smtClean="0">
                      <a:solidFill>
                        <a:schemeClr val="bg1"/>
                      </a:solidFill>
                      <a:latin typeface="Bebas Neue" panose="020B0506020202020201" pitchFamily="34" charset="0"/>
                    </a:rPr>
                    <a:t>with your </a:t>
                  </a:r>
                  <a:br>
                    <a:rPr lang="en-US" sz="1600" dirty="0" smtClean="0">
                      <a:solidFill>
                        <a:schemeClr val="bg1"/>
                      </a:solidFill>
                      <a:latin typeface="Bebas Neue" panose="020B0506020202020201" pitchFamily="34" charset="0"/>
                    </a:rPr>
                  </a:br>
                  <a:r>
                    <a:rPr lang="en-US" sz="1600" dirty="0" smtClean="0">
                      <a:solidFill>
                        <a:schemeClr val="bg1"/>
                      </a:solidFill>
                      <a:latin typeface="Bebas Neue" panose="020B0506020202020201" pitchFamily="34" charset="0"/>
                    </a:rPr>
                    <a:t>own text.</a:t>
                  </a:r>
                  <a:endParaRPr lang="en-US" sz="1600" dirty="0">
                    <a:latin typeface="Bebas Neue" panose="020B0506020202020201" pitchFamily="34" charset="0"/>
                  </a:endParaRPr>
                </a:p>
              </p:txBody>
            </p:sp>
            <p:sp>
              <p:nvSpPr>
                <p:cNvPr id="124" name="Ellipse 123"/>
                <p:cNvSpPr/>
                <p:nvPr/>
              </p:nvSpPr>
              <p:spPr bwMode="gray">
                <a:xfrm>
                  <a:off x="4865520" y="4190472"/>
                  <a:ext cx="1612918" cy="1612916"/>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000" dirty="0" smtClean="0">
                      <a:latin typeface="Bebas Neue" panose="020B0506020202020201" pitchFamily="34" charset="0"/>
                    </a:rPr>
                    <a:t>5mio.</a:t>
                  </a:r>
                  <a:endParaRPr lang="en-US" sz="4000" dirty="0">
                    <a:latin typeface="Bebas Neue" panose="020B0506020202020201" pitchFamily="34" charset="0"/>
                  </a:endParaRPr>
                </a:p>
              </p:txBody>
            </p:sp>
            <p:sp>
              <p:nvSpPr>
                <p:cNvPr id="125" name="Ellipse 124"/>
                <p:cNvSpPr/>
                <p:nvPr/>
              </p:nvSpPr>
              <p:spPr bwMode="gray">
                <a:xfrm>
                  <a:off x="6856794" y="3071004"/>
                  <a:ext cx="1141970" cy="1141970"/>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2800" dirty="0" smtClean="0">
                      <a:latin typeface="Bebas Neue" panose="020B0506020202020201" pitchFamily="34" charset="0"/>
                    </a:rPr>
                    <a:t>1mio.</a:t>
                  </a:r>
                  <a:endParaRPr lang="en-US" sz="2800" dirty="0">
                    <a:latin typeface="Bebas Neue" panose="020B0506020202020201" pitchFamily="34" charset="0"/>
                  </a:endParaRPr>
                </a:p>
              </p:txBody>
            </p:sp>
          </p:grpSp>
        </p:grpSp>
        <p:grpSp>
          <p:nvGrpSpPr>
            <p:cNvPr id="126" name="Gruppieren 125"/>
            <p:cNvGrpSpPr/>
            <p:nvPr/>
          </p:nvGrpSpPr>
          <p:grpSpPr bwMode="gray">
            <a:xfrm>
              <a:off x="5023102" y="2013690"/>
              <a:ext cx="6086411" cy="5408926"/>
              <a:chOff x="5251757" y="2317805"/>
              <a:chExt cx="5179676" cy="4603121"/>
            </a:xfrm>
          </p:grpSpPr>
          <p:sp>
            <p:nvSpPr>
              <p:cNvPr id="127" name="Freeform 7"/>
              <p:cNvSpPr>
                <a:spLocks/>
              </p:cNvSpPr>
              <p:nvPr/>
            </p:nvSpPr>
            <p:spPr bwMode="gray">
              <a:xfrm rot="18613159" flipH="1" flipV="1">
                <a:off x="5518303" y="2051259"/>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8" name="Ellipse 127"/>
              <p:cNvSpPr/>
              <p:nvPr/>
            </p:nvSpPr>
            <p:spPr bwMode="gray">
              <a:xfrm>
                <a:off x="8506029" y="3705323"/>
                <a:ext cx="1925404" cy="1925402"/>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000" dirty="0" smtClean="0">
                    <a:solidFill>
                      <a:schemeClr val="bg1"/>
                    </a:solidFill>
                    <a:latin typeface="Bebas Neue" panose="020B0506020202020201" pitchFamily="34" charset="0"/>
                  </a:rPr>
                  <a:t>This is a placeholder text. </a:t>
                </a:r>
                <a:endParaRPr lang="en-US" sz="2000" dirty="0">
                  <a:latin typeface="Bebas Neue" panose="020B0506020202020201" pitchFamily="34" charset="0"/>
                </a:endParaRPr>
              </a:p>
            </p:txBody>
          </p:sp>
          <p:sp>
            <p:nvSpPr>
              <p:cNvPr id="129" name="Ellipse 128"/>
              <p:cNvSpPr/>
              <p:nvPr/>
            </p:nvSpPr>
            <p:spPr bwMode="gray">
              <a:xfrm>
                <a:off x="6296229" y="2363772"/>
                <a:ext cx="1612918" cy="1612916"/>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000" dirty="0" smtClean="0">
                    <a:latin typeface="Bebas Neue" panose="020B0506020202020201" pitchFamily="34" charset="0"/>
                  </a:rPr>
                  <a:t>10mio</a:t>
                </a:r>
                <a:endParaRPr lang="en-US" sz="4000" dirty="0">
                  <a:latin typeface="Bebas Neue" panose="020B0506020202020201" pitchFamily="34" charset="0"/>
                </a:endParaRPr>
              </a:p>
            </p:txBody>
          </p:sp>
          <p:sp>
            <p:nvSpPr>
              <p:cNvPr id="130" name="Ellipse 129"/>
              <p:cNvSpPr/>
              <p:nvPr/>
            </p:nvSpPr>
            <p:spPr bwMode="gray">
              <a:xfrm>
                <a:off x="5546920" y="4581266"/>
                <a:ext cx="1141970" cy="114197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800" dirty="0" smtClean="0">
                    <a:latin typeface="Bebas Neue" panose="020B0506020202020201" pitchFamily="34" charset="0"/>
                  </a:rPr>
                  <a:t>2mio.</a:t>
                </a:r>
                <a:endParaRPr lang="en-US" sz="2800" dirty="0">
                  <a:latin typeface="Bebas Neue" panose="020B0506020202020201" pitchFamily="34" charset="0"/>
                </a:endParaRPr>
              </a:p>
            </p:txBody>
          </p:sp>
        </p:grpSp>
        <p:grpSp>
          <p:nvGrpSpPr>
            <p:cNvPr id="131" name="Gruppieren 130"/>
            <p:cNvGrpSpPr/>
            <p:nvPr/>
          </p:nvGrpSpPr>
          <p:grpSpPr bwMode="gray">
            <a:xfrm>
              <a:off x="3969672" y="1537653"/>
              <a:ext cx="1911187" cy="1269583"/>
              <a:chOff x="8740782" y="3138603"/>
              <a:chExt cx="1911187" cy="1269583"/>
            </a:xfrm>
          </p:grpSpPr>
          <p:cxnSp>
            <p:nvCxnSpPr>
              <p:cNvPr id="132" name="Gerade Verbindung 131"/>
              <p:cNvCxnSpPr/>
              <p:nvPr/>
            </p:nvCxnSpPr>
            <p:spPr bwMode="gray">
              <a:xfrm flipV="1">
                <a:off x="9700931" y="4010061"/>
                <a:ext cx="0" cy="398125"/>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grpSp>
        <p:sp>
          <p:nvSpPr>
            <p:cNvPr id="134" name="Freeform 7"/>
            <p:cNvSpPr>
              <a:spLocks/>
            </p:cNvSpPr>
            <p:nvPr/>
          </p:nvSpPr>
          <p:spPr bwMode="gray">
            <a:xfrm rot="10800000">
              <a:off x="1397479" y="4531247"/>
              <a:ext cx="685366" cy="488159"/>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sz="1400" dirty="0"/>
            </a:p>
          </p:txBody>
        </p:sp>
        <p:sp>
          <p:nvSpPr>
            <p:cNvPr id="135" name="Rechteck 134"/>
            <p:cNvSpPr/>
            <p:nvPr/>
          </p:nvSpPr>
          <p:spPr bwMode="gray">
            <a:xfrm>
              <a:off x="673583" y="4095519"/>
              <a:ext cx="1447792" cy="435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latin typeface="Bebas Neue" panose="020B0506020202020201" pitchFamily="34" charset="0"/>
                </a:rPr>
                <a:t>Placeholder</a:t>
              </a:r>
              <a:endParaRPr lang="en-US" sz="1400" dirty="0">
                <a:solidFill>
                  <a:schemeClr val="tx1"/>
                </a:solidFill>
                <a:latin typeface="Bebas Neue" panose="020B0506020202020201" pitchFamily="34" charset="0"/>
              </a:endParaRPr>
            </a:p>
          </p:txBody>
        </p:sp>
        <p:grpSp>
          <p:nvGrpSpPr>
            <p:cNvPr id="136" name="Gruppieren 135"/>
            <p:cNvGrpSpPr/>
            <p:nvPr/>
          </p:nvGrpSpPr>
          <p:grpSpPr bwMode="gray">
            <a:xfrm>
              <a:off x="6965156" y="4934240"/>
              <a:ext cx="1895416" cy="871458"/>
              <a:chOff x="9094637" y="4897026"/>
              <a:chExt cx="1895416" cy="871458"/>
            </a:xfrm>
          </p:grpSpPr>
          <p:cxnSp>
            <p:nvCxnSpPr>
              <p:cNvPr id="137" name="Gerade Verbindung 136"/>
              <p:cNvCxnSpPr/>
              <p:nvPr/>
            </p:nvCxnSpPr>
            <p:spPr bwMode="gray">
              <a:xfrm>
                <a:off x="9094637" y="5332755"/>
                <a:ext cx="186960"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8" name="Rechteck 137"/>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latin typeface="Bebas Neue" panose="020B0506020202020201" pitchFamily="34" charset="0"/>
                  </a:rPr>
                  <a:t>Placeholder</a:t>
                </a:r>
                <a:endParaRPr lang="en-US" sz="2000" dirty="0">
                  <a:solidFill>
                    <a:schemeClr val="tx1"/>
                  </a:solidFill>
                  <a:latin typeface="Bebas Neue" panose="020B0506020202020201" pitchFamily="34" charset="0"/>
                </a:endParaRPr>
              </a:p>
            </p:txBody>
          </p:sp>
        </p:grpSp>
        <p:grpSp>
          <p:nvGrpSpPr>
            <p:cNvPr id="139" name="Gruppieren 138"/>
            <p:cNvGrpSpPr/>
            <p:nvPr/>
          </p:nvGrpSpPr>
          <p:grpSpPr bwMode="gray">
            <a:xfrm>
              <a:off x="8312768" y="1935778"/>
              <a:ext cx="3285076" cy="871458"/>
              <a:chOff x="5710687" y="1521965"/>
              <a:chExt cx="3285076" cy="871458"/>
            </a:xfrm>
          </p:grpSpPr>
          <p:cxnSp>
            <p:nvCxnSpPr>
              <p:cNvPr id="140" name="Gerade Verbindung 139"/>
              <p:cNvCxnSpPr/>
              <p:nvPr/>
            </p:nvCxnSpPr>
            <p:spPr bwMode="gray">
              <a:xfrm>
                <a:off x="5710687" y="1957694"/>
                <a:ext cx="828136"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1" name="Rechteck 140"/>
              <p:cNvSpPr/>
              <p:nvPr/>
            </p:nvSpPr>
            <p:spPr bwMode="gray">
              <a:xfrm>
                <a:off x="6538822" y="1521965"/>
                <a:ext cx="2456941"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a:t>
                </a:r>
                <a:br>
                  <a:rPr lang="en-US" sz="1400" dirty="0" smtClean="0">
                    <a:solidFill>
                      <a:schemeClr val="tx1"/>
                    </a:solidFill>
                  </a:rPr>
                </a:br>
                <a:r>
                  <a:rPr lang="en-US" sz="1400" dirty="0" smtClean="0">
                    <a:solidFill>
                      <a:schemeClr val="tx1"/>
                    </a:solidFill>
                  </a:rPr>
                  <a:t>own text. This is a placeholder text. </a:t>
                </a:r>
                <a:endParaRPr lang="en-US" sz="1400" dirty="0">
                  <a:solidFill>
                    <a:schemeClr val="tx1"/>
                  </a:solidFill>
                </a:endParaRPr>
              </a:p>
            </p:txBody>
          </p:sp>
        </p:grpSp>
      </p:grpSp>
    </p:spTree>
    <p:extLst>
      <p:ext uri="{BB962C8B-B14F-4D97-AF65-F5344CB8AC3E}">
        <p14:creationId xmlns:p14="http://schemas.microsoft.com/office/powerpoint/2010/main" val="1729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2515431" y="1520825"/>
            <a:ext cx="1988228" cy="4308475"/>
            <a:chOff x="2515431" y="1520825"/>
            <a:chExt cx="1988228" cy="4308475"/>
          </a:xfrm>
          <a:noFill/>
        </p:grpSpPr>
        <p:sp>
          <p:nvSpPr>
            <p:cNvPr id="4" name="Freeform 6"/>
            <p:cNvSpPr>
              <a:spLocks/>
            </p:cNvSpPr>
            <p:nvPr/>
          </p:nvSpPr>
          <p:spPr bwMode="gray">
            <a:xfrm>
              <a:off x="2585503" y="1520825"/>
              <a:ext cx="1848085" cy="3150078"/>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5" name="Oval 8"/>
            <p:cNvSpPr>
              <a:spLocks noChangeArrowheads="1"/>
            </p:cNvSpPr>
            <p:nvPr/>
          </p:nvSpPr>
          <p:spPr bwMode="gray">
            <a:xfrm>
              <a:off x="3066423"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01</a:t>
              </a:r>
              <a:endParaRPr lang="en-US" sz="3200" dirty="0">
                <a:solidFill>
                  <a:schemeClr val="bg2"/>
                </a:solidFill>
                <a:latin typeface="Bebas Neue" panose="020B0506020202020201" pitchFamily="34" charset="0"/>
              </a:endParaRPr>
            </a:p>
          </p:txBody>
        </p:sp>
        <p:sp>
          <p:nvSpPr>
            <p:cNvPr id="6" name="Freeform 7"/>
            <p:cNvSpPr>
              <a:spLocks/>
            </p:cNvSpPr>
            <p:nvPr/>
          </p:nvSpPr>
          <p:spPr bwMode="gray">
            <a:xfrm>
              <a:off x="2515431"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tx2"/>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grpSp>
        <p:nvGrpSpPr>
          <p:cNvPr id="7" name="Gruppieren 6"/>
          <p:cNvGrpSpPr/>
          <p:nvPr/>
        </p:nvGrpSpPr>
        <p:grpSpPr>
          <a:xfrm>
            <a:off x="4635293" y="1520825"/>
            <a:ext cx="1988228" cy="4308475"/>
            <a:chOff x="4635293" y="1520825"/>
            <a:chExt cx="1988228" cy="4308475"/>
          </a:xfrm>
          <a:noFill/>
        </p:grpSpPr>
        <p:sp>
          <p:nvSpPr>
            <p:cNvPr id="8" name="Freeform 6"/>
            <p:cNvSpPr>
              <a:spLocks/>
            </p:cNvSpPr>
            <p:nvPr/>
          </p:nvSpPr>
          <p:spPr bwMode="gray">
            <a:xfrm>
              <a:off x="4704061" y="1520825"/>
              <a:ext cx="1848085" cy="3150078"/>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1600" dirty="0"/>
            </a:p>
          </p:txBody>
        </p:sp>
        <p:sp>
          <p:nvSpPr>
            <p:cNvPr id="9" name="Oval 8"/>
            <p:cNvSpPr>
              <a:spLocks noChangeArrowheads="1"/>
            </p:cNvSpPr>
            <p:nvPr/>
          </p:nvSpPr>
          <p:spPr bwMode="gray">
            <a:xfrm>
              <a:off x="5184981" y="2108180"/>
              <a:ext cx="888853" cy="890158"/>
            </a:xfrm>
            <a:prstGeom prst="ellipse">
              <a:avLst/>
            </a:prstGeom>
            <a:grp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200" dirty="0" smtClean="0">
                  <a:solidFill>
                    <a:schemeClr val="bg2"/>
                  </a:solidFill>
                  <a:latin typeface="Bebas Neue" panose="020B0506020202020201" pitchFamily="34" charset="0"/>
                </a:rPr>
                <a:t>02</a:t>
              </a:r>
              <a:endParaRPr lang="en-US" sz="3200" dirty="0">
                <a:solidFill>
                  <a:schemeClr val="bg2"/>
                </a:solidFill>
                <a:latin typeface="Bebas Neue" panose="020B0506020202020201" pitchFamily="34" charset="0"/>
              </a:endParaRPr>
            </a:p>
          </p:txBody>
        </p:sp>
        <p:sp>
          <p:nvSpPr>
            <p:cNvPr id="10" name="Freeform 7"/>
            <p:cNvSpPr>
              <a:spLocks/>
            </p:cNvSpPr>
            <p:nvPr/>
          </p:nvSpPr>
          <p:spPr bwMode="gray">
            <a:xfrm>
              <a:off x="4635293" y="2553259"/>
              <a:ext cx="1988228" cy="3276041"/>
            </a:xfrm>
            <a:custGeom>
              <a:avLst/>
              <a:gdLst/>
              <a:ahLst/>
              <a:cxnLst/>
              <a:rect l="l" t="t" r="r" b="b"/>
              <a:pathLst>
                <a:path w="1988228" h="3276041">
                  <a:moveTo>
                    <a:pt x="0" y="0"/>
                  </a:moveTo>
                  <a:cubicBezTo>
                    <a:pt x="0" y="0"/>
                    <a:pt x="0" y="0"/>
                    <a:pt x="408260" y="0"/>
                  </a:cubicBezTo>
                  <a:cubicBezTo>
                    <a:pt x="408260" y="324695"/>
                    <a:pt x="669547" y="588126"/>
                    <a:pt x="994114" y="588126"/>
                  </a:cubicBezTo>
                  <a:cubicBezTo>
                    <a:pt x="1318681" y="588126"/>
                    <a:pt x="1582009" y="324695"/>
                    <a:pt x="1582009" y="0"/>
                  </a:cubicBezTo>
                  <a:lnTo>
                    <a:pt x="1988228" y="0"/>
                  </a:lnTo>
                  <a:cubicBezTo>
                    <a:pt x="1988228" y="0"/>
                    <a:pt x="1988228" y="0"/>
                    <a:pt x="1988228" y="1003177"/>
                  </a:cubicBezTo>
                  <a:lnTo>
                    <a:pt x="1988228" y="1007481"/>
                  </a:lnTo>
                  <a:lnTo>
                    <a:pt x="1988228" y="1017702"/>
                  </a:lnTo>
                  <a:lnTo>
                    <a:pt x="1988228" y="1037606"/>
                  </a:lnTo>
                  <a:lnTo>
                    <a:pt x="1988228" y="1050679"/>
                  </a:lnTo>
                  <a:lnTo>
                    <a:pt x="1988228" y="1070421"/>
                  </a:lnTo>
                  <a:lnTo>
                    <a:pt x="1988228" y="1119374"/>
                  </a:lnTo>
                  <a:lnTo>
                    <a:pt x="1988228" y="1181871"/>
                  </a:lnTo>
                  <a:lnTo>
                    <a:pt x="1988228" y="1187693"/>
                  </a:lnTo>
                  <a:lnTo>
                    <a:pt x="1988228" y="1278606"/>
                  </a:lnTo>
                  <a:lnTo>
                    <a:pt x="1988228" y="1323552"/>
                  </a:lnTo>
                  <a:lnTo>
                    <a:pt x="1988228" y="1395341"/>
                  </a:lnTo>
                  <a:lnTo>
                    <a:pt x="1988228" y="1464400"/>
                  </a:lnTo>
                  <a:lnTo>
                    <a:pt x="1988228" y="1476128"/>
                  </a:lnTo>
                  <a:lnTo>
                    <a:pt x="1988228" y="1541125"/>
                  </a:lnTo>
                  <a:lnTo>
                    <a:pt x="1988228" y="1625918"/>
                  </a:lnTo>
                  <a:lnTo>
                    <a:pt x="1988228" y="1640000"/>
                  </a:lnTo>
                  <a:lnTo>
                    <a:pt x="1988228" y="1719185"/>
                  </a:lnTo>
                  <a:lnTo>
                    <a:pt x="1988228" y="1815573"/>
                  </a:lnTo>
                  <a:lnTo>
                    <a:pt x="1988228" y="1821328"/>
                  </a:lnTo>
                  <a:lnTo>
                    <a:pt x="1988228" y="1932750"/>
                  </a:lnTo>
                  <a:lnTo>
                    <a:pt x="1988228" y="2003249"/>
                  </a:lnTo>
                  <a:lnTo>
                    <a:pt x="1988228" y="2053856"/>
                  </a:lnTo>
                  <a:lnTo>
                    <a:pt x="1988228" y="2185048"/>
                  </a:lnTo>
                  <a:lnTo>
                    <a:pt x="1988228" y="2203433"/>
                  </a:lnTo>
                  <a:cubicBezTo>
                    <a:pt x="1988228" y="2472833"/>
                    <a:pt x="1988228" y="2802702"/>
                    <a:pt x="1988228" y="3206610"/>
                  </a:cubicBezTo>
                  <a:cubicBezTo>
                    <a:pt x="1988228" y="3245410"/>
                    <a:pt x="1957609" y="3276041"/>
                    <a:pt x="1918824" y="3276041"/>
                  </a:cubicBezTo>
                  <a:cubicBezTo>
                    <a:pt x="1918824" y="3276041"/>
                    <a:pt x="1918824" y="3276041"/>
                    <a:pt x="69404" y="3276041"/>
                  </a:cubicBezTo>
                  <a:cubicBezTo>
                    <a:pt x="32661" y="3276041"/>
                    <a:pt x="0" y="3245410"/>
                    <a:pt x="0" y="3206610"/>
                  </a:cubicBezTo>
                  <a:cubicBezTo>
                    <a:pt x="0" y="3206610"/>
                    <a:pt x="0" y="3206610"/>
                    <a:pt x="0" y="2203433"/>
                  </a:cubicBezTo>
                  <a:lnTo>
                    <a:pt x="0" y="2199129"/>
                  </a:lnTo>
                  <a:lnTo>
                    <a:pt x="0" y="2188908"/>
                  </a:lnTo>
                  <a:lnTo>
                    <a:pt x="0" y="2169004"/>
                  </a:lnTo>
                  <a:cubicBezTo>
                    <a:pt x="0" y="2158179"/>
                    <a:pt x="0" y="2147241"/>
                    <a:pt x="0" y="2136189"/>
                  </a:cubicBezTo>
                  <a:cubicBezTo>
                    <a:pt x="0" y="2122741"/>
                    <a:pt x="0" y="2106602"/>
                    <a:pt x="0" y="2087236"/>
                  </a:cubicBezTo>
                  <a:cubicBezTo>
                    <a:pt x="0" y="2064911"/>
                    <a:pt x="0" y="2042141"/>
                    <a:pt x="0" y="2018917"/>
                  </a:cubicBezTo>
                  <a:cubicBezTo>
                    <a:pt x="0" y="1992557"/>
                    <a:pt x="0" y="1962432"/>
                    <a:pt x="0" y="1928004"/>
                  </a:cubicBezTo>
                  <a:cubicBezTo>
                    <a:pt x="0" y="1890220"/>
                    <a:pt x="0" y="1851319"/>
                    <a:pt x="0" y="1811269"/>
                  </a:cubicBezTo>
                  <a:cubicBezTo>
                    <a:pt x="0" y="1789482"/>
                    <a:pt x="0" y="1766485"/>
                    <a:pt x="0" y="1742210"/>
                  </a:cubicBezTo>
                  <a:cubicBezTo>
                    <a:pt x="0" y="1717069"/>
                    <a:pt x="0" y="1691497"/>
                    <a:pt x="0" y="1665485"/>
                  </a:cubicBezTo>
                  <a:cubicBezTo>
                    <a:pt x="0" y="1638588"/>
                    <a:pt x="0" y="1610346"/>
                    <a:pt x="0" y="1580691"/>
                  </a:cubicBezTo>
                  <a:cubicBezTo>
                    <a:pt x="0" y="1550179"/>
                    <a:pt x="0" y="1519093"/>
                    <a:pt x="0" y="1487425"/>
                  </a:cubicBezTo>
                  <a:cubicBezTo>
                    <a:pt x="0" y="1456638"/>
                    <a:pt x="0" y="1424528"/>
                    <a:pt x="0" y="1391037"/>
                  </a:cubicBezTo>
                  <a:lnTo>
                    <a:pt x="0" y="1385282"/>
                  </a:lnTo>
                  <a:lnTo>
                    <a:pt x="0" y="1273860"/>
                  </a:lnTo>
                  <a:cubicBezTo>
                    <a:pt x="0" y="1234306"/>
                    <a:pt x="0" y="1193943"/>
                    <a:pt x="0" y="1152754"/>
                  </a:cubicBezTo>
                  <a:cubicBezTo>
                    <a:pt x="0" y="1110727"/>
                    <a:pt x="0" y="1067019"/>
                    <a:pt x="0" y="1021562"/>
                  </a:cubicBezTo>
                  <a:lnTo>
                    <a:pt x="0" y="1003177"/>
                  </a:lnTo>
                  <a:cubicBezTo>
                    <a:pt x="0" y="733776"/>
                    <a:pt x="0" y="403908"/>
                    <a:pt x="0" y="0"/>
                  </a:cubicBezTo>
                  <a:close/>
                </a:path>
              </a:pathLst>
            </a:custGeom>
            <a:solidFill>
              <a:schemeClr val="tx2"/>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400" dirty="0">
                  <a:solidFill>
                    <a:schemeClr val="bg1"/>
                  </a:solidFill>
                  <a:latin typeface="Bebas Neue" panose="020B0506020202020201" pitchFamily="34" charset="0"/>
                </a:rPr>
                <a:t>Placeholder</a:t>
              </a:r>
              <a:endParaRPr lang="en-US" sz="1600" dirty="0">
                <a:solidFill>
                  <a:schemeClr val="bg1"/>
                </a:solidFill>
                <a:latin typeface="Bebas Neue" panose="020B0506020202020201" pitchFamily="34" charset="0"/>
              </a:endParaRPr>
            </a:p>
            <a:p>
              <a:pPr algn="ctr">
                <a:lnSpc>
                  <a:spcPct val="90000"/>
                </a:lnSpc>
                <a:spcAft>
                  <a:spcPts val="1000"/>
                </a:spcAft>
              </a:pPr>
              <a:r>
                <a:rPr lang="en-US" sz="1600" dirty="0">
                  <a:solidFill>
                    <a:schemeClr val="bg1"/>
                  </a:solidFill>
                </a:rPr>
                <a:t>This text can </a:t>
              </a:r>
              <a:br>
                <a:rPr lang="en-US" sz="1600" dirty="0">
                  <a:solidFill>
                    <a:schemeClr val="bg1"/>
                  </a:solidFill>
                </a:rPr>
              </a:br>
              <a:r>
                <a:rPr lang="en-US" sz="1600" dirty="0">
                  <a:solidFill>
                    <a:schemeClr val="bg1"/>
                  </a:solidFill>
                </a:rPr>
                <a:t>be replaced with </a:t>
              </a:r>
              <a:br>
                <a:rPr lang="en-US" sz="1600" dirty="0">
                  <a:solidFill>
                    <a:schemeClr val="bg1"/>
                  </a:solidFill>
                </a:rPr>
              </a:br>
              <a:r>
                <a:rPr lang="en-US" sz="1600" dirty="0">
                  <a:solidFill>
                    <a:schemeClr val="bg1"/>
                  </a:solidFill>
                </a:rPr>
                <a:t>your own text. </a:t>
              </a:r>
            </a:p>
          </p:txBody>
        </p:sp>
      </p:grpSp>
      <p:sp>
        <p:nvSpPr>
          <p:cNvPr id="11" name="Gleichschenkliges Dreieck 10"/>
          <p:cNvSpPr/>
          <p:nvPr/>
        </p:nvSpPr>
        <p:spPr bwMode="gray">
          <a:xfrm rot="5400000">
            <a:off x="4501954" y="1995175"/>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uppieren 11"/>
          <p:cNvGrpSpPr/>
          <p:nvPr/>
        </p:nvGrpSpPr>
        <p:grpSpPr bwMode="gray">
          <a:xfrm>
            <a:off x="396875" y="3235559"/>
            <a:ext cx="1892452" cy="871458"/>
            <a:chOff x="798990" y="4977587"/>
            <a:chExt cx="1892452" cy="871458"/>
          </a:xfrm>
        </p:grpSpPr>
        <p:cxnSp>
          <p:nvCxnSpPr>
            <p:cNvPr id="13" name="Gerade Verbindung 12"/>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798990" y="4977587"/>
              <a:ext cx="133173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80000"/>
                </a:lnSpc>
                <a:spcAft>
                  <a:spcPts val="1000"/>
                </a:spcAft>
              </a:pPr>
              <a:r>
                <a:rPr lang="en-US" sz="5400" dirty="0" smtClean="0">
                  <a:solidFill>
                    <a:schemeClr val="bg1"/>
                  </a:solidFill>
                  <a:latin typeface="Bebas Neue" panose="020B0506020202020201" pitchFamily="34" charset="0"/>
                </a:rPr>
                <a:t>55%</a:t>
              </a:r>
              <a:endParaRPr lang="en-US" sz="5400" dirty="0">
                <a:solidFill>
                  <a:schemeClr val="bg1"/>
                </a:solidFill>
                <a:latin typeface="Bebas Neue" panose="020B0506020202020201" pitchFamily="34" charset="0"/>
              </a:endParaRPr>
            </a:p>
          </p:txBody>
        </p:sp>
      </p:grpSp>
      <p:grpSp>
        <p:nvGrpSpPr>
          <p:cNvPr id="15" name="Gruppieren 14"/>
          <p:cNvGrpSpPr/>
          <p:nvPr/>
        </p:nvGrpSpPr>
        <p:grpSpPr bwMode="gray">
          <a:xfrm>
            <a:off x="6785155" y="3235559"/>
            <a:ext cx="1962845" cy="871458"/>
            <a:chOff x="-543336" y="4977587"/>
            <a:chExt cx="1962845" cy="871458"/>
          </a:xfrm>
        </p:grpSpPr>
        <p:cxnSp>
          <p:nvCxnSpPr>
            <p:cNvPr id="16" name="Gerade Verbindung 15"/>
            <p:cNvCxnSpPr/>
            <p:nvPr/>
          </p:nvCxnSpPr>
          <p:spPr bwMode="gray">
            <a:xfrm>
              <a:off x="-543336"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bwMode="gray">
            <a:xfrm>
              <a:off x="110606" y="4977587"/>
              <a:ext cx="130890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80000"/>
                </a:lnSpc>
                <a:spcAft>
                  <a:spcPts val="1000"/>
                </a:spcAft>
              </a:pPr>
              <a:r>
                <a:rPr lang="en-US" sz="5400" dirty="0" smtClean="0">
                  <a:solidFill>
                    <a:schemeClr val="bg1"/>
                  </a:solidFill>
                  <a:latin typeface="Bebas Neue" panose="020B0506020202020201" pitchFamily="34" charset="0"/>
                </a:rPr>
                <a:t>45%</a:t>
              </a:r>
              <a:endParaRPr lang="en-US" sz="54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eck 4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bwMode="gray">
          <a:xfrm>
            <a:off x="1" y="2319706"/>
            <a:ext cx="9144000" cy="1638513"/>
            <a:chOff x="0" y="3876675"/>
            <a:chExt cx="12190413" cy="2184400"/>
          </a:xfrm>
        </p:grpSpPr>
        <p:cxnSp>
          <p:nvCxnSpPr>
            <p:cNvPr id="4" name="Gerade Verbindung 3"/>
            <p:cNvCxnSpPr/>
            <p:nvPr/>
          </p:nvCxnSpPr>
          <p:spPr bwMode="gray">
            <a:xfrm>
              <a:off x="0" y="5816600"/>
              <a:ext cx="12190413" cy="0"/>
            </a:xfrm>
            <a:prstGeom prst="line">
              <a:avLst/>
            </a:prstGeom>
            <a:solidFill>
              <a:schemeClr val="bg1"/>
            </a:solidFill>
            <a:ln w="19050">
              <a:solidFill>
                <a:schemeClr val="bg1">
                  <a:lumMod val="50000"/>
                </a:schemeClr>
              </a:solidFill>
            </a:ln>
          </p:spPr>
        </p:cxnSp>
        <p:cxnSp>
          <p:nvCxnSpPr>
            <p:cNvPr id="5" name="Gerade Verbindung 4"/>
            <p:cNvCxnSpPr/>
            <p:nvPr/>
          </p:nvCxnSpPr>
          <p:spPr bwMode="gray">
            <a:xfrm>
              <a:off x="0" y="4968875"/>
              <a:ext cx="12190413" cy="0"/>
            </a:xfrm>
            <a:prstGeom prst="line">
              <a:avLst/>
            </a:prstGeom>
            <a:solidFill>
              <a:schemeClr val="bg1"/>
            </a:solidFill>
            <a:ln w="19050">
              <a:solidFill>
                <a:schemeClr val="bg1">
                  <a:lumMod val="50000"/>
                </a:schemeClr>
              </a:solidFill>
            </a:ln>
          </p:spPr>
        </p:cxnSp>
        <p:cxnSp>
          <p:nvCxnSpPr>
            <p:cNvPr id="6" name="Gerade Verbindung 5"/>
            <p:cNvCxnSpPr/>
            <p:nvPr/>
          </p:nvCxnSpPr>
          <p:spPr bwMode="gray">
            <a:xfrm>
              <a:off x="0" y="4121150"/>
              <a:ext cx="12190413" cy="0"/>
            </a:xfrm>
            <a:prstGeom prst="line">
              <a:avLst/>
            </a:prstGeom>
            <a:solidFill>
              <a:schemeClr val="bg1"/>
            </a:solidFill>
            <a:ln w="19050">
              <a:solidFill>
                <a:schemeClr val="bg1">
                  <a:lumMod val="50000"/>
                </a:schemeClr>
              </a:solidFill>
            </a:ln>
          </p:spPr>
        </p:cxnSp>
        <p:sp>
          <p:nvSpPr>
            <p:cNvPr id="7" name="Ellipse 6"/>
            <p:cNvSpPr/>
            <p:nvPr/>
          </p:nvSpPr>
          <p:spPr bwMode="gray">
            <a:xfrm>
              <a:off x="888227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8" name="Ellipse 7"/>
            <p:cNvSpPr/>
            <p:nvPr/>
          </p:nvSpPr>
          <p:spPr bwMode="gray">
            <a:xfrm>
              <a:off x="945186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9" name="Ellipse 8"/>
            <p:cNvSpPr/>
            <p:nvPr/>
          </p:nvSpPr>
          <p:spPr bwMode="gray">
            <a:xfrm>
              <a:off x="1002146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0" name="Ellipse 9"/>
            <p:cNvSpPr/>
            <p:nvPr/>
          </p:nvSpPr>
          <p:spPr bwMode="gray">
            <a:xfrm>
              <a:off x="1059105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1" name="Ellipse 10"/>
            <p:cNvSpPr/>
            <p:nvPr/>
          </p:nvSpPr>
          <p:spPr bwMode="gray">
            <a:xfrm>
              <a:off x="1116065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2" name="Ellipse 11"/>
            <p:cNvSpPr/>
            <p:nvPr/>
          </p:nvSpPr>
          <p:spPr bwMode="gray">
            <a:xfrm>
              <a:off x="54927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3" name="Ellipse 12"/>
            <p:cNvSpPr/>
            <p:nvPr/>
          </p:nvSpPr>
          <p:spPr bwMode="gray">
            <a:xfrm>
              <a:off x="111887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4" name="Ellipse 13"/>
            <p:cNvSpPr/>
            <p:nvPr/>
          </p:nvSpPr>
          <p:spPr bwMode="gray">
            <a:xfrm>
              <a:off x="168846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5" name="Ellipse 14"/>
            <p:cNvSpPr/>
            <p:nvPr/>
          </p:nvSpPr>
          <p:spPr bwMode="gray">
            <a:xfrm>
              <a:off x="774308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6" name="Ellipse 15"/>
            <p:cNvSpPr/>
            <p:nvPr/>
          </p:nvSpPr>
          <p:spPr bwMode="gray">
            <a:xfrm>
              <a:off x="831267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7" name="Ellipse 16"/>
            <p:cNvSpPr/>
            <p:nvPr/>
          </p:nvSpPr>
          <p:spPr bwMode="gray">
            <a:xfrm>
              <a:off x="337999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8" name="Ellipse 17"/>
            <p:cNvSpPr/>
            <p:nvPr/>
          </p:nvSpPr>
          <p:spPr bwMode="gray">
            <a:xfrm>
              <a:off x="945186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19" name="Ellipse 18"/>
            <p:cNvSpPr/>
            <p:nvPr/>
          </p:nvSpPr>
          <p:spPr bwMode="gray">
            <a:xfrm>
              <a:off x="1002146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0" name="Ellipse 19"/>
            <p:cNvSpPr/>
            <p:nvPr/>
          </p:nvSpPr>
          <p:spPr bwMode="gray">
            <a:xfrm>
              <a:off x="1059105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1" name="Ellipse 20"/>
            <p:cNvSpPr/>
            <p:nvPr/>
          </p:nvSpPr>
          <p:spPr bwMode="gray">
            <a:xfrm>
              <a:off x="1116065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2" name="Ellipse 21"/>
            <p:cNvSpPr/>
            <p:nvPr/>
          </p:nvSpPr>
          <p:spPr bwMode="gray">
            <a:xfrm>
              <a:off x="53202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3" name="Ellipse 22"/>
            <p:cNvSpPr/>
            <p:nvPr/>
          </p:nvSpPr>
          <p:spPr bwMode="gray">
            <a:xfrm>
              <a:off x="110161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4" name="Ellipse 23"/>
            <p:cNvSpPr/>
            <p:nvPr/>
          </p:nvSpPr>
          <p:spPr bwMode="gray">
            <a:xfrm>
              <a:off x="167121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5" name="Ellipse 24"/>
            <p:cNvSpPr/>
            <p:nvPr/>
          </p:nvSpPr>
          <p:spPr bwMode="gray">
            <a:xfrm>
              <a:off x="224080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6" name="Ellipse 25"/>
            <p:cNvSpPr/>
            <p:nvPr/>
          </p:nvSpPr>
          <p:spPr bwMode="gray">
            <a:xfrm>
              <a:off x="281040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7" name="Ellipse 26"/>
            <p:cNvSpPr/>
            <p:nvPr/>
          </p:nvSpPr>
          <p:spPr bwMode="gray">
            <a:xfrm>
              <a:off x="888227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8" name="Ellipse 27"/>
            <p:cNvSpPr/>
            <p:nvPr/>
          </p:nvSpPr>
          <p:spPr bwMode="gray">
            <a:xfrm>
              <a:off x="945186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29" name="Ellipse 28"/>
            <p:cNvSpPr/>
            <p:nvPr/>
          </p:nvSpPr>
          <p:spPr bwMode="gray">
            <a:xfrm>
              <a:off x="1002146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0" name="Ellipse 29"/>
            <p:cNvSpPr/>
            <p:nvPr/>
          </p:nvSpPr>
          <p:spPr bwMode="gray">
            <a:xfrm>
              <a:off x="1059105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1" name="Ellipse 30"/>
            <p:cNvSpPr/>
            <p:nvPr/>
          </p:nvSpPr>
          <p:spPr bwMode="gray">
            <a:xfrm>
              <a:off x="1116065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2" name="Ellipse 31"/>
            <p:cNvSpPr/>
            <p:nvPr/>
          </p:nvSpPr>
          <p:spPr bwMode="gray">
            <a:xfrm>
              <a:off x="54927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3" name="Ellipse 32"/>
            <p:cNvSpPr/>
            <p:nvPr/>
          </p:nvSpPr>
          <p:spPr bwMode="gray">
            <a:xfrm>
              <a:off x="111887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4" name="Ellipse 33"/>
            <p:cNvSpPr/>
            <p:nvPr/>
          </p:nvSpPr>
          <p:spPr bwMode="gray">
            <a:xfrm>
              <a:off x="168846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5" name="Ellipse 34"/>
            <p:cNvSpPr/>
            <p:nvPr/>
          </p:nvSpPr>
          <p:spPr bwMode="gray">
            <a:xfrm>
              <a:off x="225806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6" name="Ellipse 35"/>
            <p:cNvSpPr/>
            <p:nvPr/>
          </p:nvSpPr>
          <p:spPr bwMode="gray">
            <a:xfrm>
              <a:off x="831267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lumMod val="50000"/>
                  </a:schemeClr>
                </a:solidFill>
                <a:latin typeface="Bebas Neue" panose="020B0506020202020201" pitchFamily="34" charset="0"/>
              </a:endParaRPr>
            </a:p>
          </p:txBody>
        </p:sp>
        <p:sp>
          <p:nvSpPr>
            <p:cNvPr id="37" name="Rechteck 36"/>
            <p:cNvSpPr/>
            <p:nvPr/>
          </p:nvSpPr>
          <p:spPr bwMode="gray">
            <a:xfrm>
              <a:off x="2355676" y="3876675"/>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1"/>
                  </a:solidFill>
                  <a:latin typeface="Bebas Neue" panose="020B0506020202020201" pitchFamily="34" charset="0"/>
                </a:rPr>
                <a:t>30%</a:t>
              </a:r>
              <a:endParaRPr lang="en-US" sz="3600" dirty="0">
                <a:solidFill>
                  <a:schemeClr val="accent1"/>
                </a:solidFill>
                <a:latin typeface="Bebas Neue" panose="020B0506020202020201" pitchFamily="34" charset="0"/>
              </a:endParaRPr>
            </a:p>
          </p:txBody>
        </p:sp>
        <p:sp>
          <p:nvSpPr>
            <p:cNvPr id="38" name="Rechteck 37"/>
            <p:cNvSpPr/>
            <p:nvPr/>
          </p:nvSpPr>
          <p:spPr bwMode="gray">
            <a:xfrm>
              <a:off x="4032076" y="4724400"/>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1">
                      <a:lumMod val="75000"/>
                    </a:schemeClr>
                  </a:solidFill>
                  <a:latin typeface="Bebas Neue" panose="020B0506020202020201" pitchFamily="34" charset="0"/>
                </a:rPr>
                <a:t>60%</a:t>
              </a:r>
              <a:endParaRPr lang="en-US" sz="3600" dirty="0">
                <a:solidFill>
                  <a:schemeClr val="accent1">
                    <a:lumMod val="75000"/>
                  </a:schemeClr>
                </a:solidFill>
                <a:latin typeface="Bebas Neue" panose="020B0506020202020201" pitchFamily="34" charset="0"/>
              </a:endParaRPr>
            </a:p>
          </p:txBody>
        </p:sp>
        <p:sp>
          <p:nvSpPr>
            <p:cNvPr id="39" name="Rechteck 38"/>
            <p:cNvSpPr/>
            <p:nvPr/>
          </p:nvSpPr>
          <p:spPr bwMode="gray">
            <a:xfrm>
              <a:off x="2921525" y="5572125"/>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1">
                      <a:lumMod val="50000"/>
                    </a:schemeClr>
                  </a:solidFill>
                  <a:latin typeface="Bebas Neue" panose="020B0506020202020201" pitchFamily="34" charset="0"/>
                </a:rPr>
                <a:t>40%</a:t>
              </a:r>
              <a:endParaRPr lang="en-US" sz="3600" dirty="0">
                <a:solidFill>
                  <a:schemeClr val="accent1">
                    <a:lumMod val="50000"/>
                  </a:schemeClr>
                </a:solidFill>
                <a:latin typeface="Bebas Neue" panose="020B0506020202020201" pitchFamily="34" charset="0"/>
              </a:endParaRPr>
            </a:p>
          </p:txBody>
        </p:sp>
      </p:grpSp>
      <p:grpSp>
        <p:nvGrpSpPr>
          <p:cNvPr id="45" name="Gruppieren 44"/>
          <p:cNvGrpSpPr/>
          <p:nvPr/>
        </p:nvGrpSpPr>
        <p:grpSpPr>
          <a:xfrm>
            <a:off x="399069" y="4816111"/>
            <a:ext cx="8339270" cy="1013189"/>
            <a:chOff x="532020" y="4822977"/>
            <a:chExt cx="11117580" cy="1350743"/>
          </a:xfrm>
        </p:grpSpPr>
        <p:sp>
          <p:nvSpPr>
            <p:cNvPr id="40" name="Rechteck 39"/>
            <p:cNvSpPr/>
            <p:nvPr/>
          </p:nvSpPr>
          <p:spPr bwMode="gray">
            <a:xfrm>
              <a:off x="8313218" y="4822977"/>
              <a:ext cx="3336382"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41" name="Rechteck 40"/>
            <p:cNvSpPr/>
            <p:nvPr/>
          </p:nvSpPr>
          <p:spPr bwMode="gray">
            <a:xfrm>
              <a:off x="4433877" y="4822977"/>
              <a:ext cx="3336382"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with your 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42" name="Rechteck 41"/>
            <p:cNvSpPr/>
            <p:nvPr/>
          </p:nvSpPr>
          <p:spPr bwMode="gray">
            <a:xfrm>
              <a:off x="532020" y="4822977"/>
              <a:ext cx="3336382" cy="114483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with your own text. This is a placeholder text. </a:t>
              </a:r>
              <a:endParaRPr lang="en-US" sz="1400" dirty="0">
                <a:ea typeface="Open Sans Light" panose="020B0306030504020204" pitchFamily="34" charset="0"/>
                <a:cs typeface="Open Sans Light" panose="020B0306030504020204" pitchFamily="34" charset="0"/>
              </a:endParaRPr>
            </a:p>
          </p:txBody>
        </p:sp>
        <p:cxnSp>
          <p:nvCxnSpPr>
            <p:cNvPr id="43" name="Gerade Verbindung 42"/>
            <p:cNvCxnSpPr/>
            <p:nvPr/>
          </p:nvCxnSpPr>
          <p:spPr>
            <a:xfrm>
              <a:off x="4152994" y="4822977"/>
              <a:ext cx="0" cy="1350743"/>
            </a:xfrm>
            <a:prstGeom prst="line">
              <a:avLst/>
            </a:prstGeom>
            <a:solidFill>
              <a:schemeClr val="bg1"/>
            </a:solidFill>
            <a:ln w="19050">
              <a:solidFill>
                <a:schemeClr val="bg1">
                  <a:lumMod val="50000"/>
                </a:schemeClr>
              </a:solidFill>
            </a:ln>
          </p:spPr>
        </p:cxnSp>
        <p:cxnSp>
          <p:nvCxnSpPr>
            <p:cNvPr id="44" name="Gerade Verbindung 43"/>
            <p:cNvCxnSpPr/>
            <p:nvPr/>
          </p:nvCxnSpPr>
          <p:spPr>
            <a:xfrm>
              <a:off x="8025749" y="4822977"/>
              <a:ext cx="0" cy="1350743"/>
            </a:xfrm>
            <a:prstGeom prst="line">
              <a:avLst/>
            </a:prstGeom>
            <a:solidFill>
              <a:schemeClr val="bg1"/>
            </a:solidFill>
            <a:ln w="19050">
              <a:solidFill>
                <a:schemeClr val="bg1">
                  <a:lumMod val="50000"/>
                </a:schemeClr>
              </a:solidFill>
            </a:ln>
          </p:spPr>
        </p:cxnSp>
      </p:grpSp>
      <p:pic>
        <p:nvPicPr>
          <p:cNvPr id="46"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hteck 6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62" name="Gruppieren 61"/>
          <p:cNvGrpSpPr/>
          <p:nvPr/>
        </p:nvGrpSpPr>
        <p:grpSpPr>
          <a:xfrm>
            <a:off x="396000" y="2027976"/>
            <a:ext cx="8298732" cy="3176606"/>
            <a:chOff x="422946" y="1522413"/>
            <a:chExt cx="11226654" cy="4297362"/>
          </a:xfrm>
        </p:grpSpPr>
        <p:grpSp>
          <p:nvGrpSpPr>
            <p:cNvPr id="3" name="Gruppieren 2"/>
            <p:cNvGrpSpPr/>
            <p:nvPr/>
          </p:nvGrpSpPr>
          <p:grpSpPr bwMode="gray">
            <a:xfrm>
              <a:off x="4552950" y="1522413"/>
              <a:ext cx="7096650" cy="4297362"/>
              <a:chOff x="4552950" y="1522413"/>
              <a:chExt cx="7096650" cy="4297362"/>
            </a:xfrm>
          </p:grpSpPr>
          <p:cxnSp>
            <p:nvCxnSpPr>
              <p:cNvPr id="4" name="Gerade Verbindung 3"/>
              <p:cNvCxnSpPr/>
              <p:nvPr/>
            </p:nvCxnSpPr>
            <p:spPr bwMode="gray">
              <a:xfrm>
                <a:off x="4552950" y="2381885"/>
                <a:ext cx="7096650" cy="0"/>
              </a:xfrm>
              <a:prstGeom prst="line">
                <a:avLst/>
              </a:prstGeom>
              <a:solidFill>
                <a:schemeClr val="bg1"/>
              </a:solidFill>
              <a:ln w="19050">
                <a:solidFill>
                  <a:schemeClr val="bg1">
                    <a:lumMod val="65000"/>
                  </a:schemeClr>
                </a:solidFill>
              </a:ln>
            </p:spPr>
          </p:cxnSp>
          <p:cxnSp>
            <p:nvCxnSpPr>
              <p:cNvPr id="5" name="Gerade Verbindung 4"/>
              <p:cNvCxnSpPr/>
              <p:nvPr/>
            </p:nvCxnSpPr>
            <p:spPr bwMode="gray">
              <a:xfrm>
                <a:off x="4552950" y="4100829"/>
                <a:ext cx="7096650" cy="0"/>
              </a:xfrm>
              <a:prstGeom prst="line">
                <a:avLst/>
              </a:prstGeom>
              <a:solidFill>
                <a:schemeClr val="bg1"/>
              </a:solidFill>
              <a:ln w="19050">
                <a:solidFill>
                  <a:schemeClr val="bg1">
                    <a:lumMod val="65000"/>
                  </a:schemeClr>
                </a:solidFill>
              </a:ln>
            </p:spPr>
          </p:cxnSp>
          <p:cxnSp>
            <p:nvCxnSpPr>
              <p:cNvPr id="6" name="Gerade Verbindung 5"/>
              <p:cNvCxnSpPr/>
              <p:nvPr/>
            </p:nvCxnSpPr>
            <p:spPr bwMode="gray">
              <a:xfrm>
                <a:off x="4552950" y="3241357"/>
                <a:ext cx="7096650" cy="0"/>
              </a:xfrm>
              <a:prstGeom prst="line">
                <a:avLst/>
              </a:prstGeom>
              <a:solidFill>
                <a:schemeClr val="bg1"/>
              </a:solidFill>
              <a:ln w="19050">
                <a:solidFill>
                  <a:schemeClr val="bg1">
                    <a:lumMod val="65000"/>
                  </a:schemeClr>
                </a:solidFill>
              </a:ln>
            </p:spPr>
          </p:cxnSp>
          <p:cxnSp>
            <p:nvCxnSpPr>
              <p:cNvPr id="7" name="Gerade Verbindung 6"/>
              <p:cNvCxnSpPr/>
              <p:nvPr/>
            </p:nvCxnSpPr>
            <p:spPr bwMode="gray">
              <a:xfrm>
                <a:off x="4552950" y="4960301"/>
                <a:ext cx="7096650" cy="0"/>
              </a:xfrm>
              <a:prstGeom prst="line">
                <a:avLst/>
              </a:prstGeom>
              <a:solidFill>
                <a:schemeClr val="bg1"/>
              </a:solidFill>
              <a:ln w="19050">
                <a:solidFill>
                  <a:schemeClr val="bg1">
                    <a:lumMod val="65000"/>
                  </a:schemeClr>
                </a:solidFill>
              </a:ln>
            </p:spPr>
          </p:cxnSp>
          <p:sp>
            <p:nvSpPr>
              <p:cNvPr id="8" name="Abgerundetes Rechteck 7"/>
              <p:cNvSpPr/>
              <p:nvPr/>
            </p:nvSpPr>
            <p:spPr bwMode="gray">
              <a:xfrm>
                <a:off x="4552950" y="1522413"/>
                <a:ext cx="7096650" cy="4297362"/>
              </a:xfrm>
              <a:prstGeom prst="roundRect">
                <a:avLst>
                  <a:gd name="adj" fmla="val 11347"/>
                </a:avLst>
              </a:prstGeom>
              <a:noFill/>
              <a:ln w="762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sz="1400" dirty="0">
                  <a:solidFill>
                    <a:schemeClr val="tx1"/>
                  </a:solidFill>
                </a:endParaRPr>
              </a:p>
            </p:txBody>
          </p:sp>
          <p:sp>
            <p:nvSpPr>
              <p:cNvPr id="9" name="Ellipse 8"/>
              <p:cNvSpPr>
                <a:spLocks noChangeAspect="1"/>
              </p:cNvSpPr>
              <p:nvPr/>
            </p:nvSpPr>
            <p:spPr bwMode="gray">
              <a:xfrm>
                <a:off x="4730750"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0" name="Ellipse 9"/>
              <p:cNvSpPr>
                <a:spLocks noChangeAspect="1"/>
              </p:cNvSpPr>
              <p:nvPr/>
            </p:nvSpPr>
            <p:spPr bwMode="gray">
              <a:xfrm>
                <a:off x="5253214"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1" name="Ellipse 10"/>
              <p:cNvSpPr>
                <a:spLocks noChangeAspect="1"/>
              </p:cNvSpPr>
              <p:nvPr/>
            </p:nvSpPr>
            <p:spPr bwMode="gray">
              <a:xfrm>
                <a:off x="5775678"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2" name="Ellipse 11"/>
              <p:cNvSpPr>
                <a:spLocks noChangeAspect="1"/>
              </p:cNvSpPr>
              <p:nvPr/>
            </p:nvSpPr>
            <p:spPr bwMode="gray">
              <a:xfrm>
                <a:off x="6298142"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3" name="Ellipse 12"/>
              <p:cNvSpPr>
                <a:spLocks noChangeAspect="1"/>
              </p:cNvSpPr>
              <p:nvPr/>
            </p:nvSpPr>
            <p:spPr bwMode="gray">
              <a:xfrm>
                <a:off x="8368948"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4" name="Ellipse 13"/>
              <p:cNvSpPr>
                <a:spLocks noChangeAspect="1"/>
              </p:cNvSpPr>
              <p:nvPr/>
            </p:nvSpPr>
            <p:spPr bwMode="gray">
              <a:xfrm>
                <a:off x="8891412"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5" name="Ellipse 14"/>
              <p:cNvSpPr>
                <a:spLocks noChangeAspect="1"/>
              </p:cNvSpPr>
              <p:nvPr/>
            </p:nvSpPr>
            <p:spPr bwMode="gray">
              <a:xfrm>
                <a:off x="9413876"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6" name="Ellipse 15"/>
              <p:cNvSpPr>
                <a:spLocks noChangeAspect="1"/>
              </p:cNvSpPr>
              <p:nvPr/>
            </p:nvSpPr>
            <p:spPr bwMode="gray">
              <a:xfrm>
                <a:off x="9936340"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7" name="Ellipse 16"/>
              <p:cNvSpPr>
                <a:spLocks noChangeAspect="1"/>
              </p:cNvSpPr>
              <p:nvPr/>
            </p:nvSpPr>
            <p:spPr bwMode="gray">
              <a:xfrm>
                <a:off x="10458804"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8" name="Ellipse 17"/>
              <p:cNvSpPr>
                <a:spLocks noChangeAspect="1"/>
              </p:cNvSpPr>
              <p:nvPr/>
            </p:nvSpPr>
            <p:spPr bwMode="gray">
              <a:xfrm>
                <a:off x="10981269"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9" name="Ellipse 18"/>
              <p:cNvSpPr>
                <a:spLocks noChangeAspect="1"/>
              </p:cNvSpPr>
              <p:nvPr/>
            </p:nvSpPr>
            <p:spPr bwMode="gray">
              <a:xfrm>
                <a:off x="4730750"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0" name="Ellipse 19"/>
              <p:cNvSpPr>
                <a:spLocks noChangeAspect="1"/>
              </p:cNvSpPr>
              <p:nvPr/>
            </p:nvSpPr>
            <p:spPr bwMode="gray">
              <a:xfrm>
                <a:off x="5253214"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Ellipse 20"/>
              <p:cNvSpPr>
                <a:spLocks noChangeAspect="1"/>
              </p:cNvSpPr>
              <p:nvPr/>
            </p:nvSpPr>
            <p:spPr bwMode="gray">
              <a:xfrm>
                <a:off x="5775678"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2" name="Ellipse 21"/>
              <p:cNvSpPr>
                <a:spLocks noChangeAspect="1"/>
              </p:cNvSpPr>
              <p:nvPr/>
            </p:nvSpPr>
            <p:spPr bwMode="gray">
              <a:xfrm>
                <a:off x="6298142"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3" name="Ellipse 22"/>
              <p:cNvSpPr>
                <a:spLocks noChangeAspect="1"/>
              </p:cNvSpPr>
              <p:nvPr/>
            </p:nvSpPr>
            <p:spPr bwMode="gray">
              <a:xfrm>
                <a:off x="6820606"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4" name="Ellipse 23"/>
              <p:cNvSpPr>
                <a:spLocks noChangeAspect="1"/>
              </p:cNvSpPr>
              <p:nvPr/>
            </p:nvSpPr>
            <p:spPr bwMode="gray">
              <a:xfrm>
                <a:off x="7343070"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5" name="Ellipse 24"/>
              <p:cNvSpPr>
                <a:spLocks noChangeAspect="1"/>
              </p:cNvSpPr>
              <p:nvPr/>
            </p:nvSpPr>
            <p:spPr bwMode="gray">
              <a:xfrm>
                <a:off x="7865534"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6" name="Ellipse 25"/>
              <p:cNvSpPr>
                <a:spLocks noChangeAspect="1"/>
              </p:cNvSpPr>
              <p:nvPr/>
            </p:nvSpPr>
            <p:spPr bwMode="gray">
              <a:xfrm>
                <a:off x="9936340"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7" name="Ellipse 26"/>
              <p:cNvSpPr>
                <a:spLocks noChangeAspect="1"/>
              </p:cNvSpPr>
              <p:nvPr/>
            </p:nvSpPr>
            <p:spPr bwMode="gray">
              <a:xfrm>
                <a:off x="10458804"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8" name="Ellipse 27"/>
              <p:cNvSpPr>
                <a:spLocks noChangeAspect="1"/>
              </p:cNvSpPr>
              <p:nvPr/>
            </p:nvSpPr>
            <p:spPr bwMode="gray">
              <a:xfrm>
                <a:off x="10981269"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9" name="Ellipse 28"/>
              <p:cNvSpPr>
                <a:spLocks noChangeAspect="1"/>
              </p:cNvSpPr>
              <p:nvPr/>
            </p:nvSpPr>
            <p:spPr bwMode="gray">
              <a:xfrm>
                <a:off x="4730750"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0" name="Ellipse 29"/>
              <p:cNvSpPr>
                <a:spLocks noChangeAspect="1"/>
              </p:cNvSpPr>
              <p:nvPr/>
            </p:nvSpPr>
            <p:spPr bwMode="gray">
              <a:xfrm>
                <a:off x="5253214"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1" name="Ellipse 30"/>
              <p:cNvSpPr>
                <a:spLocks noChangeAspect="1"/>
              </p:cNvSpPr>
              <p:nvPr/>
            </p:nvSpPr>
            <p:spPr bwMode="gray">
              <a:xfrm>
                <a:off x="5775678"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2" name="Ellipse 31"/>
              <p:cNvSpPr>
                <a:spLocks noChangeAspect="1"/>
              </p:cNvSpPr>
              <p:nvPr/>
            </p:nvSpPr>
            <p:spPr bwMode="gray">
              <a:xfrm>
                <a:off x="7846484"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3" name="Ellipse 32"/>
              <p:cNvSpPr>
                <a:spLocks noChangeAspect="1"/>
              </p:cNvSpPr>
              <p:nvPr/>
            </p:nvSpPr>
            <p:spPr bwMode="gray">
              <a:xfrm>
                <a:off x="8368948"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4" name="Ellipse 33"/>
              <p:cNvSpPr>
                <a:spLocks noChangeAspect="1"/>
              </p:cNvSpPr>
              <p:nvPr/>
            </p:nvSpPr>
            <p:spPr bwMode="gray">
              <a:xfrm>
                <a:off x="8891412"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5" name="Ellipse 34"/>
              <p:cNvSpPr>
                <a:spLocks noChangeAspect="1"/>
              </p:cNvSpPr>
              <p:nvPr/>
            </p:nvSpPr>
            <p:spPr bwMode="gray">
              <a:xfrm>
                <a:off x="9413876"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6" name="Ellipse 35"/>
              <p:cNvSpPr>
                <a:spLocks noChangeAspect="1"/>
              </p:cNvSpPr>
              <p:nvPr/>
            </p:nvSpPr>
            <p:spPr bwMode="gray">
              <a:xfrm>
                <a:off x="9936340"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7" name="Ellipse 36"/>
              <p:cNvSpPr>
                <a:spLocks noChangeAspect="1"/>
              </p:cNvSpPr>
              <p:nvPr/>
            </p:nvSpPr>
            <p:spPr bwMode="gray">
              <a:xfrm>
                <a:off x="10458804"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8" name="Ellipse 37"/>
              <p:cNvSpPr>
                <a:spLocks noChangeAspect="1"/>
              </p:cNvSpPr>
              <p:nvPr/>
            </p:nvSpPr>
            <p:spPr bwMode="gray">
              <a:xfrm>
                <a:off x="10981269"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9" name="Ellipse 38"/>
              <p:cNvSpPr>
                <a:spLocks noChangeAspect="1"/>
              </p:cNvSpPr>
              <p:nvPr/>
            </p:nvSpPr>
            <p:spPr bwMode="gray">
              <a:xfrm>
                <a:off x="4730750"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0" name="Ellipse 39"/>
              <p:cNvSpPr>
                <a:spLocks noChangeAspect="1"/>
              </p:cNvSpPr>
              <p:nvPr/>
            </p:nvSpPr>
            <p:spPr bwMode="gray">
              <a:xfrm>
                <a:off x="5253214"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1" name="Ellipse 40"/>
              <p:cNvSpPr>
                <a:spLocks noChangeAspect="1"/>
              </p:cNvSpPr>
              <p:nvPr/>
            </p:nvSpPr>
            <p:spPr bwMode="gray">
              <a:xfrm>
                <a:off x="5775678"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2" name="Ellipse 41"/>
              <p:cNvSpPr>
                <a:spLocks noChangeAspect="1"/>
              </p:cNvSpPr>
              <p:nvPr/>
            </p:nvSpPr>
            <p:spPr bwMode="gray">
              <a:xfrm>
                <a:off x="6298142"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3" name="Ellipse 42"/>
              <p:cNvSpPr>
                <a:spLocks noChangeAspect="1"/>
              </p:cNvSpPr>
              <p:nvPr/>
            </p:nvSpPr>
            <p:spPr bwMode="gray">
              <a:xfrm>
                <a:off x="6820606"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4" name="Ellipse 43"/>
              <p:cNvSpPr>
                <a:spLocks noChangeAspect="1"/>
              </p:cNvSpPr>
              <p:nvPr/>
            </p:nvSpPr>
            <p:spPr bwMode="gray">
              <a:xfrm>
                <a:off x="7343070"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5" name="Ellipse 44"/>
              <p:cNvSpPr>
                <a:spLocks noChangeAspect="1"/>
              </p:cNvSpPr>
              <p:nvPr/>
            </p:nvSpPr>
            <p:spPr bwMode="gray">
              <a:xfrm>
                <a:off x="9413876"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6" name="Ellipse 45"/>
              <p:cNvSpPr>
                <a:spLocks noChangeAspect="1"/>
              </p:cNvSpPr>
              <p:nvPr/>
            </p:nvSpPr>
            <p:spPr bwMode="gray">
              <a:xfrm>
                <a:off x="9936340"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7" name="Ellipse 46"/>
              <p:cNvSpPr>
                <a:spLocks noChangeAspect="1"/>
              </p:cNvSpPr>
              <p:nvPr/>
            </p:nvSpPr>
            <p:spPr bwMode="gray">
              <a:xfrm>
                <a:off x="10458804"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8" name="Ellipse 47"/>
              <p:cNvSpPr>
                <a:spLocks noChangeAspect="1"/>
              </p:cNvSpPr>
              <p:nvPr/>
            </p:nvSpPr>
            <p:spPr bwMode="gray">
              <a:xfrm>
                <a:off x="10981269"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sp>
          <p:nvSpPr>
            <p:cNvPr id="49" name="Rechteck 48"/>
            <p:cNvSpPr/>
            <p:nvPr/>
          </p:nvSpPr>
          <p:spPr bwMode="gray">
            <a:xfrm>
              <a:off x="422946" y="1946155"/>
              <a:ext cx="260679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a:t>
              </a:r>
              <a:endParaRPr lang="en-US" sz="1400" dirty="0">
                <a:solidFill>
                  <a:schemeClr val="tx1"/>
                </a:solidFill>
              </a:endParaRPr>
            </a:p>
          </p:txBody>
        </p:sp>
        <p:sp>
          <p:nvSpPr>
            <p:cNvPr id="50" name="Rechteck 49"/>
            <p:cNvSpPr/>
            <p:nvPr/>
          </p:nvSpPr>
          <p:spPr bwMode="gray">
            <a:xfrm>
              <a:off x="3029741" y="1946156"/>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3"/>
                  </a:solidFill>
                  <a:latin typeface="Bebas Neue" panose="020B0506020202020201" pitchFamily="34" charset="0"/>
                </a:rPr>
                <a:t>40%</a:t>
              </a:r>
              <a:endParaRPr lang="en-US" sz="3600" dirty="0">
                <a:solidFill>
                  <a:schemeClr val="accent3"/>
                </a:solidFill>
                <a:latin typeface="Bebas Neue" panose="020B0506020202020201" pitchFamily="34" charset="0"/>
              </a:endParaRPr>
            </a:p>
          </p:txBody>
        </p:sp>
        <p:sp>
          <p:nvSpPr>
            <p:cNvPr id="51" name="Rechteck 50"/>
            <p:cNvSpPr/>
            <p:nvPr/>
          </p:nvSpPr>
          <p:spPr bwMode="gray">
            <a:xfrm>
              <a:off x="422946" y="2800270"/>
              <a:ext cx="260679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a:t>
              </a:r>
              <a:endParaRPr lang="en-US" sz="1400" dirty="0">
                <a:solidFill>
                  <a:schemeClr val="tx1"/>
                </a:solidFill>
              </a:endParaRPr>
            </a:p>
          </p:txBody>
        </p:sp>
        <p:sp>
          <p:nvSpPr>
            <p:cNvPr id="52" name="Rechteck 51"/>
            <p:cNvSpPr/>
            <p:nvPr/>
          </p:nvSpPr>
          <p:spPr bwMode="gray">
            <a:xfrm>
              <a:off x="3029741" y="2800271"/>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6"/>
                  </a:solidFill>
                  <a:latin typeface="Bebas Neue" panose="020B0506020202020201" pitchFamily="34" charset="0"/>
                </a:rPr>
                <a:t>70%</a:t>
              </a:r>
              <a:endParaRPr lang="en-US" sz="3600" dirty="0">
                <a:solidFill>
                  <a:schemeClr val="accent6"/>
                </a:solidFill>
                <a:latin typeface="Bebas Neue" panose="020B0506020202020201" pitchFamily="34" charset="0"/>
              </a:endParaRPr>
            </a:p>
          </p:txBody>
        </p:sp>
        <p:sp>
          <p:nvSpPr>
            <p:cNvPr id="53" name="Rechteck 52"/>
            <p:cNvSpPr/>
            <p:nvPr/>
          </p:nvSpPr>
          <p:spPr bwMode="gray">
            <a:xfrm>
              <a:off x="422946" y="3678754"/>
              <a:ext cx="260679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a:t>
              </a:r>
              <a:endParaRPr lang="en-US" sz="1400" dirty="0">
                <a:solidFill>
                  <a:schemeClr val="tx1"/>
                </a:solidFill>
              </a:endParaRPr>
            </a:p>
          </p:txBody>
        </p:sp>
        <p:sp>
          <p:nvSpPr>
            <p:cNvPr id="54" name="Rechteck 53"/>
            <p:cNvSpPr/>
            <p:nvPr/>
          </p:nvSpPr>
          <p:spPr bwMode="gray">
            <a:xfrm>
              <a:off x="3029741" y="3678754"/>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accent1"/>
                  </a:solidFill>
                  <a:latin typeface="Bebas Neue" panose="020B0506020202020201" pitchFamily="34" charset="0"/>
                </a:rPr>
                <a:t>30%</a:t>
              </a:r>
              <a:endParaRPr lang="en-US" sz="3600" dirty="0">
                <a:solidFill>
                  <a:schemeClr val="accent1"/>
                </a:solidFill>
                <a:latin typeface="Bebas Neue" panose="020B0506020202020201" pitchFamily="34" charset="0"/>
              </a:endParaRPr>
            </a:p>
          </p:txBody>
        </p:sp>
        <p:sp>
          <p:nvSpPr>
            <p:cNvPr id="55" name="Rechteck 54"/>
            <p:cNvSpPr/>
            <p:nvPr/>
          </p:nvSpPr>
          <p:spPr bwMode="gray">
            <a:xfrm>
              <a:off x="422946" y="4524572"/>
              <a:ext cx="260679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a:t>
              </a:r>
              <a:endParaRPr lang="en-US" sz="1400" dirty="0">
                <a:solidFill>
                  <a:schemeClr val="tx1"/>
                </a:solidFill>
              </a:endParaRPr>
            </a:p>
          </p:txBody>
        </p:sp>
        <p:sp>
          <p:nvSpPr>
            <p:cNvPr id="56" name="Rechteck 55"/>
            <p:cNvSpPr/>
            <p:nvPr/>
          </p:nvSpPr>
          <p:spPr bwMode="gray">
            <a:xfrm>
              <a:off x="3029741" y="4524572"/>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600" dirty="0" smtClean="0">
                  <a:solidFill>
                    <a:schemeClr val="tx2"/>
                  </a:solidFill>
                  <a:latin typeface="Bebas Neue" panose="020B0506020202020201" pitchFamily="34" charset="0"/>
                </a:rPr>
                <a:t>60%</a:t>
              </a:r>
              <a:endParaRPr lang="en-US" sz="3600" dirty="0">
                <a:solidFill>
                  <a:schemeClr val="tx2"/>
                </a:solidFill>
                <a:latin typeface="Bebas Neue" panose="020B0506020202020201" pitchFamily="34" charset="0"/>
              </a:endParaRPr>
            </a:p>
          </p:txBody>
        </p:sp>
        <p:grpSp>
          <p:nvGrpSpPr>
            <p:cNvPr id="57" name="Gruppieren 56"/>
            <p:cNvGrpSpPr>
              <a:grpSpLocks noChangeAspect="1"/>
            </p:cNvGrpSpPr>
            <p:nvPr/>
          </p:nvGrpSpPr>
          <p:grpSpPr bwMode="gray">
            <a:xfrm>
              <a:off x="4086226" y="2381885"/>
              <a:ext cx="314324" cy="2578416"/>
              <a:chOff x="3694094" y="2381885"/>
              <a:chExt cx="447954" cy="2578416"/>
            </a:xfrm>
          </p:grpSpPr>
          <p:cxnSp>
            <p:nvCxnSpPr>
              <p:cNvPr id="58" name="Gerade Verbindung 57"/>
              <p:cNvCxnSpPr/>
              <p:nvPr/>
            </p:nvCxnSpPr>
            <p:spPr bwMode="gray">
              <a:xfrm flipH="1">
                <a:off x="3694094" y="2381885"/>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bwMode="gray">
              <a:xfrm flipH="1">
                <a:off x="3694094" y="3236000"/>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H="1">
                <a:off x="3694094" y="4114483"/>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H="1">
                <a:off x="3694094" y="4960301"/>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000" y="1523112"/>
            <a:ext cx="3838649"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bg2"/>
                </a:solidFill>
                <a:latin typeface="Bebas Neue" panose="020B0506020202020201" pitchFamily="34" charset="0"/>
              </a:rPr>
              <a:t>DESCRIPTION TEXT</a:t>
            </a:r>
            <a:br>
              <a:rPr lang="en-US" sz="3200" dirty="0" smtClean="0">
                <a:solidFill>
                  <a:schemeClr val="bg2"/>
                </a:solidFill>
                <a:latin typeface="Bebas Neue" panose="020B0506020202020201" pitchFamily="34" charset="0"/>
              </a:rPr>
            </a:br>
            <a:r>
              <a:rPr lang="en-US" sz="3200" dirty="0" smtClean="0">
                <a:solidFill>
                  <a:schemeClr val="bg2"/>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bg2"/>
                </a:solidFill>
              </a:rPr>
              <a:t>If you don’t want to use the style </a:t>
            </a:r>
            <a:br>
              <a:rPr lang="en-US" dirty="0" smtClean="0">
                <a:solidFill>
                  <a:schemeClr val="bg2"/>
                </a:solidFill>
              </a:rPr>
            </a:br>
            <a:r>
              <a:rPr lang="en-US" dirty="0" smtClean="0">
                <a:solidFill>
                  <a:schemeClr val="bg2"/>
                </a:solidFill>
              </a:rPr>
              <a:t>and size of the fonts as used in this placeholder it is possible to replace </a:t>
            </a:r>
            <a:br>
              <a:rPr lang="en-US" dirty="0" smtClean="0">
                <a:solidFill>
                  <a:schemeClr val="bg2"/>
                </a:solidFill>
              </a:rPr>
            </a:br>
            <a:r>
              <a:rPr lang="en-US" dirty="0" smtClean="0">
                <a:solidFill>
                  <a:schemeClr val="bg2"/>
                </a:solidFill>
              </a:rPr>
              <a:t>it by selecting different options.</a:t>
            </a:r>
            <a:endParaRPr lang="en-US" dirty="0">
              <a:solidFill>
                <a:schemeClr val="bg2"/>
              </a:solidFill>
            </a:endParaRPr>
          </a:p>
        </p:txBody>
      </p:sp>
      <p:grpSp>
        <p:nvGrpSpPr>
          <p:cNvPr id="63" name="Gruppieren 62"/>
          <p:cNvGrpSpPr/>
          <p:nvPr/>
        </p:nvGrpSpPr>
        <p:grpSpPr>
          <a:xfrm>
            <a:off x="3992095" y="2597341"/>
            <a:ext cx="4730121" cy="3222433"/>
            <a:chOff x="5341620" y="1522413"/>
            <a:chExt cx="6307980" cy="4297362"/>
          </a:xfrm>
        </p:grpSpPr>
        <p:grpSp>
          <p:nvGrpSpPr>
            <p:cNvPr id="4" name="Gruppieren 3"/>
            <p:cNvGrpSpPr/>
            <p:nvPr/>
          </p:nvGrpSpPr>
          <p:grpSpPr bwMode="gray">
            <a:xfrm>
              <a:off x="7352238" y="1522413"/>
              <a:ext cx="4297362" cy="4297362"/>
              <a:chOff x="7352238" y="1522413"/>
              <a:chExt cx="4297362" cy="4297362"/>
            </a:xfrm>
          </p:grpSpPr>
          <p:grpSp>
            <p:nvGrpSpPr>
              <p:cNvPr id="5" name="Gruppieren 4"/>
              <p:cNvGrpSpPr/>
              <p:nvPr/>
            </p:nvGrpSpPr>
            <p:grpSpPr bwMode="gray">
              <a:xfrm>
                <a:off x="7352238" y="1522413"/>
                <a:ext cx="4297362" cy="4297362"/>
                <a:chOff x="7352238" y="1522413"/>
                <a:chExt cx="4297362" cy="4297362"/>
              </a:xfrm>
            </p:grpSpPr>
            <p:sp>
              <p:nvSpPr>
                <p:cNvPr id="46" name="Abgerundetes Rechteck 45"/>
                <p:cNvSpPr/>
                <p:nvPr/>
              </p:nvSpPr>
              <p:spPr bwMode="gray">
                <a:xfrm>
                  <a:off x="7352238" y="1522413"/>
                  <a:ext cx="4297362" cy="4297362"/>
                </a:xfrm>
                <a:prstGeom prst="roundRect">
                  <a:avLst>
                    <a:gd name="adj" fmla="val 11347"/>
                  </a:avLst>
                </a:pr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400" dirty="0">
                    <a:solidFill>
                      <a:schemeClr val="tx1"/>
                    </a:solidFill>
                  </a:endParaRPr>
                </a:p>
              </p:txBody>
            </p:sp>
            <p:cxnSp>
              <p:nvCxnSpPr>
                <p:cNvPr id="47" name="Gerade Verbindung 46"/>
                <p:cNvCxnSpPr/>
                <p:nvPr/>
              </p:nvCxnSpPr>
              <p:spPr bwMode="gray">
                <a:xfrm>
                  <a:off x="7352238" y="2381885"/>
                  <a:ext cx="4297362" cy="0"/>
                </a:xfrm>
                <a:prstGeom prst="line">
                  <a:avLst/>
                </a:prstGeom>
                <a:noFill/>
                <a:ln w="19050">
                  <a:solidFill>
                    <a:schemeClr val="bg1"/>
                  </a:solidFill>
                </a:ln>
              </p:spPr>
            </p:cxnSp>
            <p:cxnSp>
              <p:nvCxnSpPr>
                <p:cNvPr id="48" name="Gerade Verbindung 47"/>
                <p:cNvCxnSpPr/>
                <p:nvPr/>
              </p:nvCxnSpPr>
              <p:spPr bwMode="gray">
                <a:xfrm>
                  <a:off x="7352238" y="4100829"/>
                  <a:ext cx="4297362" cy="0"/>
                </a:xfrm>
                <a:prstGeom prst="line">
                  <a:avLst/>
                </a:prstGeom>
                <a:noFill/>
                <a:ln w="19050">
                  <a:solidFill>
                    <a:schemeClr val="bg1"/>
                  </a:solidFill>
                </a:ln>
              </p:spPr>
            </p:cxnSp>
            <p:cxnSp>
              <p:nvCxnSpPr>
                <p:cNvPr id="49" name="Gerade Verbindung 48"/>
                <p:cNvCxnSpPr/>
                <p:nvPr/>
              </p:nvCxnSpPr>
              <p:spPr bwMode="gray">
                <a:xfrm>
                  <a:off x="7352238" y="3241357"/>
                  <a:ext cx="4297362" cy="0"/>
                </a:xfrm>
                <a:prstGeom prst="line">
                  <a:avLst/>
                </a:prstGeom>
                <a:noFill/>
                <a:ln w="19050">
                  <a:solidFill>
                    <a:schemeClr val="bg1"/>
                  </a:solidFill>
                </a:ln>
              </p:spPr>
            </p:cxnSp>
            <p:cxnSp>
              <p:nvCxnSpPr>
                <p:cNvPr id="50" name="Gerade Verbindung 49"/>
                <p:cNvCxnSpPr/>
                <p:nvPr/>
              </p:nvCxnSpPr>
              <p:spPr bwMode="gray">
                <a:xfrm>
                  <a:off x="7352238" y="4960301"/>
                  <a:ext cx="4297362" cy="0"/>
                </a:xfrm>
                <a:prstGeom prst="line">
                  <a:avLst/>
                </a:prstGeom>
                <a:noFill/>
                <a:ln w="19050">
                  <a:solidFill>
                    <a:schemeClr val="bg1"/>
                  </a:solidFill>
                </a:ln>
              </p:spPr>
            </p:cxnSp>
          </p:grpSp>
          <p:sp>
            <p:nvSpPr>
              <p:cNvPr id="6" name="Abgerundetes Rechteck 5"/>
              <p:cNvSpPr>
                <a:spLocks noChangeAspect="1"/>
              </p:cNvSpPr>
              <p:nvPr/>
            </p:nvSpPr>
            <p:spPr bwMode="gray">
              <a:xfrm>
                <a:off x="748354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7" name="Abgerundetes Rechteck 6"/>
              <p:cNvSpPr>
                <a:spLocks noChangeAspect="1"/>
              </p:cNvSpPr>
              <p:nvPr/>
            </p:nvSpPr>
            <p:spPr bwMode="gray">
              <a:xfrm>
                <a:off x="779165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8" name="Abgerundetes Rechteck 7"/>
              <p:cNvSpPr>
                <a:spLocks noChangeAspect="1"/>
              </p:cNvSpPr>
              <p:nvPr/>
            </p:nvSpPr>
            <p:spPr bwMode="gray">
              <a:xfrm>
                <a:off x="906750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9" name="Abgerundetes Rechteck 8"/>
              <p:cNvSpPr>
                <a:spLocks noChangeAspect="1"/>
              </p:cNvSpPr>
              <p:nvPr/>
            </p:nvSpPr>
            <p:spPr bwMode="gray">
              <a:xfrm>
                <a:off x="937561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0" name="Abgerundetes Rechteck 9"/>
              <p:cNvSpPr>
                <a:spLocks noChangeAspect="1"/>
              </p:cNvSpPr>
              <p:nvPr/>
            </p:nvSpPr>
            <p:spPr bwMode="gray">
              <a:xfrm>
                <a:off x="968372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1" name="Abgerundetes Rechteck 10"/>
              <p:cNvSpPr>
                <a:spLocks noChangeAspect="1"/>
              </p:cNvSpPr>
              <p:nvPr/>
            </p:nvSpPr>
            <p:spPr bwMode="gray">
              <a:xfrm>
                <a:off x="999183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2" name="Abgerundetes Rechteck 11"/>
              <p:cNvSpPr>
                <a:spLocks noChangeAspect="1"/>
              </p:cNvSpPr>
              <p:nvPr/>
            </p:nvSpPr>
            <p:spPr bwMode="gray">
              <a:xfrm>
                <a:off x="1029994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3" name="Abgerundetes Rechteck 12"/>
              <p:cNvSpPr>
                <a:spLocks noChangeAspect="1"/>
              </p:cNvSpPr>
              <p:nvPr/>
            </p:nvSpPr>
            <p:spPr bwMode="gray">
              <a:xfrm>
                <a:off x="1060805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4" name="Abgerundetes Rechteck 13"/>
              <p:cNvSpPr>
                <a:spLocks noChangeAspect="1"/>
              </p:cNvSpPr>
              <p:nvPr/>
            </p:nvSpPr>
            <p:spPr bwMode="gray">
              <a:xfrm>
                <a:off x="1091616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5" name="Abgerundetes Rechteck 14"/>
              <p:cNvSpPr>
                <a:spLocks noChangeAspect="1"/>
              </p:cNvSpPr>
              <p:nvPr/>
            </p:nvSpPr>
            <p:spPr bwMode="gray">
              <a:xfrm>
                <a:off x="11224282"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6" name="Abgerundetes Rechteck 15"/>
              <p:cNvSpPr>
                <a:spLocks noChangeAspect="1"/>
              </p:cNvSpPr>
              <p:nvPr/>
            </p:nvSpPr>
            <p:spPr bwMode="gray">
              <a:xfrm>
                <a:off x="748232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7" name="Abgerundetes Rechteck 16"/>
              <p:cNvSpPr>
                <a:spLocks noChangeAspect="1"/>
              </p:cNvSpPr>
              <p:nvPr/>
            </p:nvSpPr>
            <p:spPr bwMode="gray">
              <a:xfrm>
                <a:off x="779043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8" name="Abgerundetes Rechteck 17"/>
              <p:cNvSpPr>
                <a:spLocks noChangeAspect="1"/>
              </p:cNvSpPr>
              <p:nvPr/>
            </p:nvSpPr>
            <p:spPr bwMode="gray">
              <a:xfrm>
                <a:off x="809854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9" name="Abgerundetes Rechteck 18"/>
              <p:cNvSpPr>
                <a:spLocks noChangeAspect="1"/>
              </p:cNvSpPr>
              <p:nvPr/>
            </p:nvSpPr>
            <p:spPr bwMode="gray">
              <a:xfrm>
                <a:off x="840665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0" name="Abgerundetes Rechteck 19"/>
              <p:cNvSpPr>
                <a:spLocks noChangeAspect="1"/>
              </p:cNvSpPr>
              <p:nvPr/>
            </p:nvSpPr>
            <p:spPr bwMode="gray">
              <a:xfrm>
                <a:off x="968372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Abgerundetes Rechteck 20"/>
              <p:cNvSpPr>
                <a:spLocks noChangeAspect="1"/>
              </p:cNvSpPr>
              <p:nvPr/>
            </p:nvSpPr>
            <p:spPr bwMode="gray">
              <a:xfrm>
                <a:off x="999183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2" name="Abgerundetes Rechteck 21"/>
              <p:cNvSpPr>
                <a:spLocks noChangeAspect="1"/>
              </p:cNvSpPr>
              <p:nvPr/>
            </p:nvSpPr>
            <p:spPr bwMode="gray">
              <a:xfrm>
                <a:off x="1029994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3" name="Abgerundetes Rechteck 22"/>
              <p:cNvSpPr>
                <a:spLocks noChangeAspect="1"/>
              </p:cNvSpPr>
              <p:nvPr/>
            </p:nvSpPr>
            <p:spPr bwMode="gray">
              <a:xfrm>
                <a:off x="1060805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4" name="Abgerundetes Rechteck 23"/>
              <p:cNvSpPr>
                <a:spLocks noChangeAspect="1"/>
              </p:cNvSpPr>
              <p:nvPr/>
            </p:nvSpPr>
            <p:spPr bwMode="gray">
              <a:xfrm>
                <a:off x="1091616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5" name="Abgerundetes Rechteck 24"/>
              <p:cNvSpPr>
                <a:spLocks noChangeAspect="1"/>
              </p:cNvSpPr>
              <p:nvPr/>
            </p:nvSpPr>
            <p:spPr bwMode="gray">
              <a:xfrm>
                <a:off x="11224282"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6" name="Abgerundetes Rechteck 25"/>
              <p:cNvSpPr>
                <a:spLocks noChangeAspect="1"/>
              </p:cNvSpPr>
              <p:nvPr/>
            </p:nvSpPr>
            <p:spPr bwMode="gray">
              <a:xfrm>
                <a:off x="748232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7" name="Abgerundetes Rechteck 26"/>
              <p:cNvSpPr>
                <a:spLocks noChangeAspect="1"/>
              </p:cNvSpPr>
              <p:nvPr/>
            </p:nvSpPr>
            <p:spPr bwMode="gray">
              <a:xfrm>
                <a:off x="779043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8" name="Abgerundetes Rechteck 27"/>
              <p:cNvSpPr>
                <a:spLocks noChangeAspect="1"/>
              </p:cNvSpPr>
              <p:nvPr/>
            </p:nvSpPr>
            <p:spPr bwMode="gray">
              <a:xfrm>
                <a:off x="809854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9" name="Abgerundetes Rechteck 28"/>
              <p:cNvSpPr>
                <a:spLocks noChangeAspect="1"/>
              </p:cNvSpPr>
              <p:nvPr/>
            </p:nvSpPr>
            <p:spPr bwMode="gray">
              <a:xfrm>
                <a:off x="937561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0" name="Abgerundetes Rechteck 29"/>
              <p:cNvSpPr>
                <a:spLocks noChangeAspect="1"/>
              </p:cNvSpPr>
              <p:nvPr/>
            </p:nvSpPr>
            <p:spPr bwMode="gray">
              <a:xfrm>
                <a:off x="968372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1" name="Abgerundetes Rechteck 30"/>
              <p:cNvSpPr>
                <a:spLocks noChangeAspect="1"/>
              </p:cNvSpPr>
              <p:nvPr/>
            </p:nvSpPr>
            <p:spPr bwMode="gray">
              <a:xfrm>
                <a:off x="999183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2" name="Abgerundetes Rechteck 31"/>
              <p:cNvSpPr>
                <a:spLocks noChangeAspect="1"/>
              </p:cNvSpPr>
              <p:nvPr/>
            </p:nvSpPr>
            <p:spPr bwMode="gray">
              <a:xfrm>
                <a:off x="1029994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3" name="Abgerundetes Rechteck 32"/>
              <p:cNvSpPr>
                <a:spLocks noChangeAspect="1"/>
              </p:cNvSpPr>
              <p:nvPr/>
            </p:nvSpPr>
            <p:spPr bwMode="gray">
              <a:xfrm>
                <a:off x="1060805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4" name="Abgerundetes Rechteck 33"/>
              <p:cNvSpPr>
                <a:spLocks noChangeAspect="1"/>
              </p:cNvSpPr>
              <p:nvPr/>
            </p:nvSpPr>
            <p:spPr bwMode="gray">
              <a:xfrm>
                <a:off x="1091616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5" name="Abgerundetes Rechteck 34"/>
              <p:cNvSpPr>
                <a:spLocks noChangeAspect="1"/>
              </p:cNvSpPr>
              <p:nvPr/>
            </p:nvSpPr>
            <p:spPr bwMode="gray">
              <a:xfrm>
                <a:off x="11224282"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6" name="Abgerundetes Rechteck 35"/>
              <p:cNvSpPr>
                <a:spLocks noChangeAspect="1"/>
              </p:cNvSpPr>
              <p:nvPr/>
            </p:nvSpPr>
            <p:spPr bwMode="gray">
              <a:xfrm>
                <a:off x="748977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7" name="Abgerundetes Rechteck 36"/>
              <p:cNvSpPr>
                <a:spLocks noChangeAspect="1"/>
              </p:cNvSpPr>
              <p:nvPr/>
            </p:nvSpPr>
            <p:spPr bwMode="gray">
              <a:xfrm>
                <a:off x="779788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8" name="Abgerundetes Rechteck 37"/>
              <p:cNvSpPr>
                <a:spLocks noChangeAspect="1"/>
              </p:cNvSpPr>
              <p:nvPr/>
            </p:nvSpPr>
            <p:spPr bwMode="gray">
              <a:xfrm>
                <a:off x="810599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9" name="Abgerundetes Rechteck 38"/>
              <p:cNvSpPr>
                <a:spLocks noChangeAspect="1"/>
              </p:cNvSpPr>
              <p:nvPr/>
            </p:nvSpPr>
            <p:spPr bwMode="gray">
              <a:xfrm>
                <a:off x="841410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0" name="Abgerundetes Rechteck 39"/>
              <p:cNvSpPr>
                <a:spLocks noChangeAspect="1"/>
              </p:cNvSpPr>
              <p:nvPr/>
            </p:nvSpPr>
            <p:spPr bwMode="gray">
              <a:xfrm>
                <a:off x="872221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1" name="Abgerundetes Rechteck 40"/>
              <p:cNvSpPr>
                <a:spLocks noChangeAspect="1"/>
              </p:cNvSpPr>
              <p:nvPr/>
            </p:nvSpPr>
            <p:spPr bwMode="gray">
              <a:xfrm>
                <a:off x="903032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2" name="Abgerundetes Rechteck 41"/>
              <p:cNvSpPr>
                <a:spLocks noChangeAspect="1"/>
              </p:cNvSpPr>
              <p:nvPr/>
            </p:nvSpPr>
            <p:spPr bwMode="gray">
              <a:xfrm>
                <a:off x="1029994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3" name="Abgerundetes Rechteck 42"/>
              <p:cNvSpPr>
                <a:spLocks noChangeAspect="1"/>
              </p:cNvSpPr>
              <p:nvPr/>
            </p:nvSpPr>
            <p:spPr bwMode="gray">
              <a:xfrm>
                <a:off x="1060805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4" name="Abgerundetes Rechteck 43"/>
              <p:cNvSpPr>
                <a:spLocks noChangeAspect="1"/>
              </p:cNvSpPr>
              <p:nvPr/>
            </p:nvSpPr>
            <p:spPr bwMode="gray">
              <a:xfrm>
                <a:off x="1091616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5" name="Abgerundetes Rechteck 44"/>
              <p:cNvSpPr>
                <a:spLocks noChangeAspect="1"/>
              </p:cNvSpPr>
              <p:nvPr/>
            </p:nvSpPr>
            <p:spPr bwMode="gray">
              <a:xfrm>
                <a:off x="11224282"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grpSp>
          <p:nvGrpSpPr>
            <p:cNvPr id="51" name="Gruppieren 50"/>
            <p:cNvGrpSpPr/>
            <p:nvPr/>
          </p:nvGrpSpPr>
          <p:grpSpPr bwMode="gray">
            <a:xfrm>
              <a:off x="5341620" y="1946156"/>
              <a:ext cx="1858218" cy="871458"/>
              <a:chOff x="833224" y="4977587"/>
              <a:chExt cx="1858218" cy="871458"/>
            </a:xfrm>
          </p:grpSpPr>
          <p:cxnSp>
            <p:nvCxnSpPr>
              <p:cNvPr id="52" name="Gerade Verbindung 51"/>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3" name="Rechteck 52"/>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000" dirty="0" smtClean="0">
                    <a:solidFill>
                      <a:schemeClr val="bg1"/>
                    </a:solidFill>
                    <a:latin typeface="Bebas Neue" panose="020B0506020202020201" pitchFamily="34" charset="0"/>
                  </a:rPr>
                  <a:t>20%</a:t>
                </a:r>
                <a:endParaRPr lang="en-US" sz="4000" dirty="0">
                  <a:solidFill>
                    <a:schemeClr val="bg1"/>
                  </a:solidFill>
                  <a:latin typeface="Bebas Neue" panose="020B0506020202020201" pitchFamily="34" charset="0"/>
                </a:endParaRPr>
              </a:p>
            </p:txBody>
          </p:sp>
        </p:grpSp>
        <p:grpSp>
          <p:nvGrpSpPr>
            <p:cNvPr id="54" name="Gruppieren 53"/>
            <p:cNvGrpSpPr/>
            <p:nvPr/>
          </p:nvGrpSpPr>
          <p:grpSpPr bwMode="gray">
            <a:xfrm>
              <a:off x="5341620" y="2805628"/>
              <a:ext cx="1858218" cy="871458"/>
              <a:chOff x="833224" y="4977587"/>
              <a:chExt cx="1858218" cy="871458"/>
            </a:xfrm>
          </p:grpSpPr>
          <p:cxnSp>
            <p:nvCxnSpPr>
              <p:cNvPr id="55" name="Gerade Verbindung 54"/>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6" name="Rechteck 55"/>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000" dirty="0" smtClean="0">
                    <a:solidFill>
                      <a:schemeClr val="bg1"/>
                    </a:solidFill>
                    <a:latin typeface="Bebas Neue" panose="020B0506020202020201" pitchFamily="34" charset="0"/>
                  </a:rPr>
                  <a:t>40%</a:t>
                </a:r>
                <a:endParaRPr lang="en-US" sz="4000" dirty="0">
                  <a:solidFill>
                    <a:schemeClr val="bg1"/>
                  </a:solidFill>
                  <a:latin typeface="Bebas Neue" panose="020B0506020202020201" pitchFamily="34" charset="0"/>
                </a:endParaRPr>
              </a:p>
            </p:txBody>
          </p:sp>
        </p:grpSp>
        <p:grpSp>
          <p:nvGrpSpPr>
            <p:cNvPr id="57" name="Gruppieren 56"/>
            <p:cNvGrpSpPr/>
            <p:nvPr/>
          </p:nvGrpSpPr>
          <p:grpSpPr bwMode="gray">
            <a:xfrm>
              <a:off x="5341620" y="3669466"/>
              <a:ext cx="1858218" cy="871458"/>
              <a:chOff x="833224" y="4977587"/>
              <a:chExt cx="1858218" cy="871458"/>
            </a:xfrm>
          </p:grpSpPr>
          <p:cxnSp>
            <p:nvCxnSpPr>
              <p:cNvPr id="58" name="Gerade Verbindung 57"/>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000" dirty="0" smtClean="0">
                    <a:solidFill>
                      <a:schemeClr val="bg1"/>
                    </a:solidFill>
                    <a:latin typeface="Bebas Neue" panose="020B0506020202020201" pitchFamily="34" charset="0"/>
                  </a:rPr>
                  <a:t>30%</a:t>
                </a:r>
                <a:endParaRPr lang="en-US" sz="4000" dirty="0">
                  <a:solidFill>
                    <a:schemeClr val="bg1"/>
                  </a:solidFill>
                  <a:latin typeface="Bebas Neue" panose="020B0506020202020201" pitchFamily="34" charset="0"/>
                </a:endParaRPr>
              </a:p>
            </p:txBody>
          </p:sp>
        </p:grpSp>
        <p:grpSp>
          <p:nvGrpSpPr>
            <p:cNvPr id="60" name="Gruppieren 59"/>
            <p:cNvGrpSpPr/>
            <p:nvPr/>
          </p:nvGrpSpPr>
          <p:grpSpPr bwMode="gray">
            <a:xfrm>
              <a:off x="5341620" y="4532192"/>
              <a:ext cx="1858218" cy="871458"/>
              <a:chOff x="833224" y="4977587"/>
              <a:chExt cx="1858218" cy="871458"/>
            </a:xfrm>
          </p:grpSpPr>
          <p:cxnSp>
            <p:nvCxnSpPr>
              <p:cNvPr id="61" name="Gerade Verbindung 60"/>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2" name="Rechteck 61"/>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000" dirty="0" smtClean="0">
                    <a:solidFill>
                      <a:schemeClr val="bg1"/>
                    </a:solidFill>
                    <a:latin typeface="Bebas Neue" panose="020B0506020202020201" pitchFamily="34" charset="0"/>
                  </a:rPr>
                  <a:t>60%</a:t>
                </a:r>
                <a:endParaRPr lang="en-US" sz="4000" dirty="0">
                  <a:solidFill>
                    <a:schemeClr val="bg1"/>
                  </a:solidFill>
                  <a:latin typeface="Bebas Neue" panose="020B0506020202020201" pitchFamily="34" charset="0"/>
                </a:endParaRPr>
              </a:p>
            </p:txBody>
          </p:sp>
        </p:gr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hteck 6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bwMode="gray">
          <a:xfrm>
            <a:off x="396000" y="2046044"/>
            <a:ext cx="8344775" cy="3235707"/>
            <a:chOff x="540000" y="1512000"/>
            <a:chExt cx="11109600" cy="4307775"/>
          </a:xfrm>
        </p:grpSpPr>
        <p:sp>
          <p:nvSpPr>
            <p:cNvPr id="4" name="Abgerundetes Rechteck 3"/>
            <p:cNvSpPr/>
            <p:nvPr/>
          </p:nvSpPr>
          <p:spPr bwMode="gray">
            <a:xfrm>
              <a:off x="549275" y="1522413"/>
              <a:ext cx="11100325" cy="4297362"/>
            </a:xfrm>
            <a:prstGeom prst="roundRect">
              <a:avLst>
                <a:gd name="adj" fmla="val 11347"/>
              </a:avLst>
            </a:pr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400" dirty="0">
                <a:solidFill>
                  <a:schemeClr val="tx1"/>
                </a:solidFill>
              </a:endParaRPr>
            </a:p>
          </p:txBody>
        </p:sp>
        <p:sp>
          <p:nvSpPr>
            <p:cNvPr id="5" name="Rechteck 4"/>
            <p:cNvSpPr/>
            <p:nvPr/>
          </p:nvSpPr>
          <p:spPr bwMode="gray">
            <a:xfrm>
              <a:off x="540000" y="1523112"/>
              <a:ext cx="343086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ctr" anchorCtr="0"/>
            <a:lstStyle/>
            <a:p>
              <a:pPr algn="ctr">
                <a:lnSpc>
                  <a:spcPct val="90000"/>
                </a:lnSpc>
                <a:spcAft>
                  <a:spcPts val="1000"/>
                </a:spcAft>
              </a:pPr>
              <a:endParaRPr lang="en-US" sz="2000" dirty="0" smtClean="0">
                <a:solidFill>
                  <a:schemeClr val="bg2"/>
                </a:solidFill>
                <a:latin typeface="Bebas Neue" panose="020B0506020202020201" pitchFamily="34" charset="0"/>
              </a:endParaRPr>
            </a:p>
            <a:p>
              <a:pPr algn="ctr">
                <a:lnSpc>
                  <a:spcPct val="90000"/>
                </a:lnSpc>
                <a:spcAft>
                  <a:spcPts val="1000"/>
                </a:spcAft>
              </a:pPr>
              <a:r>
                <a:rPr lang="en-US" sz="2000" dirty="0" smtClean="0">
                  <a:solidFill>
                    <a:schemeClr val="bg2"/>
                  </a:solidFill>
                  <a:latin typeface="Bebas Neue" panose="020B0506020202020201" pitchFamily="34" charset="0"/>
                </a:rPr>
                <a:t>DESCRIPTION TEXT</a:t>
              </a:r>
            </a:p>
            <a:p>
              <a:pPr algn="ctr">
                <a:lnSpc>
                  <a:spcPct val="90000"/>
                </a:lnSpc>
                <a:spcAft>
                  <a:spcPts val="1000"/>
                </a:spcAft>
              </a:pPr>
              <a:r>
                <a:rPr lang="en-US" sz="1400" dirty="0" smtClean="0">
                  <a:solidFill>
                    <a:schemeClr val="bg2"/>
                  </a:solidFill>
                </a:rPr>
                <a:t>If you don’t want to use the style and size of the fonts as used in this placeholder it is possible to replace it by selecting different options.</a:t>
              </a:r>
              <a:endParaRPr lang="en-US" sz="1400" dirty="0">
                <a:solidFill>
                  <a:schemeClr val="bg2"/>
                </a:solidFill>
              </a:endParaRPr>
            </a:p>
          </p:txBody>
        </p:sp>
        <p:grpSp>
          <p:nvGrpSpPr>
            <p:cNvPr id="6" name="Gruppieren 5"/>
            <p:cNvGrpSpPr>
              <a:grpSpLocks noChangeAspect="1"/>
            </p:cNvGrpSpPr>
            <p:nvPr/>
          </p:nvGrpSpPr>
          <p:grpSpPr bwMode="gray">
            <a:xfrm>
              <a:off x="1968595" y="2110498"/>
              <a:ext cx="573672" cy="614769"/>
              <a:chOff x="7809303" y="4096964"/>
              <a:chExt cx="421613" cy="451817"/>
            </a:xfrm>
          </p:grpSpPr>
          <p:sp>
            <p:nvSpPr>
              <p:cNvPr id="58" name="Freeform 1481"/>
              <p:cNvSpPr>
                <a:spLocks/>
              </p:cNvSpPr>
              <p:nvPr/>
            </p:nvSpPr>
            <p:spPr bwMode="gray">
              <a:xfrm>
                <a:off x="7818226" y="4096964"/>
                <a:ext cx="412690" cy="310202"/>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9" name="Freeform 1482"/>
              <p:cNvSpPr>
                <a:spLocks/>
              </p:cNvSpPr>
              <p:nvPr/>
            </p:nvSpPr>
            <p:spPr bwMode="gray">
              <a:xfrm>
                <a:off x="8112685" y="4308260"/>
                <a:ext cx="118231" cy="240519"/>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0" name="Freeform 1483"/>
              <p:cNvSpPr>
                <a:spLocks/>
              </p:cNvSpPr>
              <p:nvPr/>
            </p:nvSpPr>
            <p:spPr bwMode="gray">
              <a:xfrm>
                <a:off x="7960994" y="4382440"/>
                <a:ext cx="118231" cy="166341"/>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1" name="Freeform 1484"/>
              <p:cNvSpPr>
                <a:spLocks/>
              </p:cNvSpPr>
              <p:nvPr/>
            </p:nvSpPr>
            <p:spPr bwMode="gray">
              <a:xfrm>
                <a:off x="7809303" y="4436389"/>
                <a:ext cx="115999" cy="112392"/>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7" name="Gruppieren 6"/>
            <p:cNvGrpSpPr/>
            <p:nvPr/>
          </p:nvGrpSpPr>
          <p:grpSpPr bwMode="gray">
            <a:xfrm>
              <a:off x="3970863" y="1512000"/>
              <a:ext cx="7678737" cy="4307775"/>
              <a:chOff x="3970863" y="1512000"/>
              <a:chExt cx="7678737" cy="4307775"/>
            </a:xfrm>
          </p:grpSpPr>
          <p:grpSp>
            <p:nvGrpSpPr>
              <p:cNvPr id="8" name="Gruppieren 7"/>
              <p:cNvGrpSpPr/>
              <p:nvPr/>
            </p:nvGrpSpPr>
            <p:grpSpPr bwMode="gray">
              <a:xfrm>
                <a:off x="3970863" y="2381885"/>
                <a:ext cx="7678737" cy="2578416"/>
                <a:chOff x="7352238" y="2381885"/>
                <a:chExt cx="4297362" cy="2578416"/>
              </a:xfrm>
            </p:grpSpPr>
            <p:cxnSp>
              <p:nvCxnSpPr>
                <p:cNvPr id="54" name="Gerade Verbindung 53"/>
                <p:cNvCxnSpPr/>
                <p:nvPr/>
              </p:nvCxnSpPr>
              <p:spPr bwMode="gray">
                <a:xfrm>
                  <a:off x="7352238" y="2381885"/>
                  <a:ext cx="4297362" cy="0"/>
                </a:xfrm>
                <a:prstGeom prst="line">
                  <a:avLst/>
                </a:prstGeom>
                <a:noFill/>
                <a:ln w="19050">
                  <a:solidFill>
                    <a:schemeClr val="bg1"/>
                  </a:solidFill>
                </a:ln>
              </p:spPr>
            </p:cxnSp>
            <p:cxnSp>
              <p:nvCxnSpPr>
                <p:cNvPr id="55" name="Gerade Verbindung 54"/>
                <p:cNvCxnSpPr/>
                <p:nvPr/>
              </p:nvCxnSpPr>
              <p:spPr bwMode="gray">
                <a:xfrm>
                  <a:off x="7352238" y="4100829"/>
                  <a:ext cx="4297362" cy="0"/>
                </a:xfrm>
                <a:prstGeom prst="line">
                  <a:avLst/>
                </a:prstGeom>
                <a:noFill/>
                <a:ln w="19050">
                  <a:solidFill>
                    <a:schemeClr val="bg1"/>
                  </a:solidFill>
                </a:ln>
              </p:spPr>
            </p:cxnSp>
            <p:cxnSp>
              <p:nvCxnSpPr>
                <p:cNvPr id="56" name="Gerade Verbindung 55"/>
                <p:cNvCxnSpPr/>
                <p:nvPr/>
              </p:nvCxnSpPr>
              <p:spPr bwMode="gray">
                <a:xfrm>
                  <a:off x="7352238" y="3241357"/>
                  <a:ext cx="4297362" cy="0"/>
                </a:xfrm>
                <a:prstGeom prst="line">
                  <a:avLst/>
                </a:prstGeom>
                <a:noFill/>
                <a:ln w="19050">
                  <a:solidFill>
                    <a:schemeClr val="bg1"/>
                  </a:solidFill>
                </a:ln>
              </p:spPr>
            </p:cxnSp>
            <p:cxnSp>
              <p:nvCxnSpPr>
                <p:cNvPr id="57" name="Gerade Verbindung 56"/>
                <p:cNvCxnSpPr/>
                <p:nvPr/>
              </p:nvCxnSpPr>
              <p:spPr bwMode="gray">
                <a:xfrm>
                  <a:off x="7352238" y="4960301"/>
                  <a:ext cx="4297362" cy="0"/>
                </a:xfrm>
                <a:prstGeom prst="line">
                  <a:avLst/>
                </a:prstGeom>
                <a:noFill/>
                <a:ln w="19050">
                  <a:solidFill>
                    <a:schemeClr val="bg1"/>
                  </a:solidFill>
                </a:ln>
              </p:spPr>
            </p:cxnSp>
          </p:grpSp>
          <p:cxnSp>
            <p:nvCxnSpPr>
              <p:cNvPr id="9" name="Gerade Verbindung 8"/>
              <p:cNvCxnSpPr/>
              <p:nvPr/>
            </p:nvCxnSpPr>
            <p:spPr bwMode="gray">
              <a:xfrm>
                <a:off x="3970863" y="1512000"/>
                <a:ext cx="0" cy="4307775"/>
              </a:xfrm>
              <a:prstGeom prst="line">
                <a:avLst/>
              </a:prstGeom>
              <a:noFill/>
              <a:ln w="19050">
                <a:solidFill>
                  <a:schemeClr val="bg1"/>
                </a:solidFill>
              </a:ln>
            </p:spPr>
          </p:cxnSp>
          <p:sp>
            <p:nvSpPr>
              <p:cNvPr id="10" name="Abgerundetes Rechteck 9"/>
              <p:cNvSpPr>
                <a:spLocks noChangeAspect="1"/>
              </p:cNvSpPr>
              <p:nvPr/>
            </p:nvSpPr>
            <p:spPr bwMode="gray">
              <a:xfrm>
                <a:off x="413074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1" name="Abgerundetes Rechteck 10"/>
              <p:cNvSpPr>
                <a:spLocks noChangeAspect="1"/>
              </p:cNvSpPr>
              <p:nvPr/>
            </p:nvSpPr>
            <p:spPr bwMode="gray">
              <a:xfrm>
                <a:off x="443885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2" name="Abgerundetes Rechteck 11"/>
              <p:cNvSpPr>
                <a:spLocks noChangeAspect="1"/>
              </p:cNvSpPr>
              <p:nvPr/>
            </p:nvSpPr>
            <p:spPr bwMode="gray">
              <a:xfrm>
                <a:off x="4753197"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3" name="Abgerundetes Rechteck 12"/>
              <p:cNvSpPr>
                <a:spLocks noChangeAspect="1"/>
              </p:cNvSpPr>
              <p:nvPr/>
            </p:nvSpPr>
            <p:spPr bwMode="gray">
              <a:xfrm>
                <a:off x="937561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4" name="Abgerundetes Rechteck 13"/>
              <p:cNvSpPr>
                <a:spLocks noChangeAspect="1"/>
              </p:cNvSpPr>
              <p:nvPr/>
            </p:nvSpPr>
            <p:spPr bwMode="gray">
              <a:xfrm>
                <a:off x="968372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5" name="Abgerundetes Rechteck 14"/>
              <p:cNvSpPr>
                <a:spLocks noChangeAspect="1"/>
              </p:cNvSpPr>
              <p:nvPr/>
            </p:nvSpPr>
            <p:spPr bwMode="gray">
              <a:xfrm>
                <a:off x="999183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6" name="Abgerundetes Rechteck 15"/>
              <p:cNvSpPr>
                <a:spLocks noChangeAspect="1"/>
              </p:cNvSpPr>
              <p:nvPr/>
            </p:nvSpPr>
            <p:spPr bwMode="gray">
              <a:xfrm>
                <a:off x="1029994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7" name="Abgerundetes Rechteck 16"/>
              <p:cNvSpPr>
                <a:spLocks noChangeAspect="1"/>
              </p:cNvSpPr>
              <p:nvPr/>
            </p:nvSpPr>
            <p:spPr bwMode="gray">
              <a:xfrm>
                <a:off x="1060805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8" name="Abgerundetes Rechteck 17"/>
              <p:cNvSpPr>
                <a:spLocks noChangeAspect="1"/>
              </p:cNvSpPr>
              <p:nvPr/>
            </p:nvSpPr>
            <p:spPr bwMode="gray">
              <a:xfrm>
                <a:off x="1091616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19" name="Abgerundetes Rechteck 18"/>
              <p:cNvSpPr>
                <a:spLocks noChangeAspect="1"/>
              </p:cNvSpPr>
              <p:nvPr/>
            </p:nvSpPr>
            <p:spPr bwMode="gray">
              <a:xfrm>
                <a:off x="11224282"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0" name="Abgerundetes Rechteck 19"/>
              <p:cNvSpPr>
                <a:spLocks noChangeAspect="1"/>
              </p:cNvSpPr>
              <p:nvPr/>
            </p:nvSpPr>
            <p:spPr bwMode="gray">
              <a:xfrm>
                <a:off x="413428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Abgerundetes Rechteck 20"/>
              <p:cNvSpPr>
                <a:spLocks noChangeAspect="1"/>
              </p:cNvSpPr>
              <p:nvPr/>
            </p:nvSpPr>
            <p:spPr bwMode="gray">
              <a:xfrm>
                <a:off x="444239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2" name="Abgerundetes Rechteck 21"/>
              <p:cNvSpPr>
                <a:spLocks noChangeAspect="1"/>
              </p:cNvSpPr>
              <p:nvPr/>
            </p:nvSpPr>
            <p:spPr bwMode="gray">
              <a:xfrm>
                <a:off x="475050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3" name="Abgerundetes Rechteck 22"/>
              <p:cNvSpPr>
                <a:spLocks noChangeAspect="1"/>
              </p:cNvSpPr>
              <p:nvPr/>
            </p:nvSpPr>
            <p:spPr bwMode="gray">
              <a:xfrm>
                <a:off x="505861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4" name="Abgerundetes Rechteck 23"/>
              <p:cNvSpPr>
                <a:spLocks noChangeAspect="1"/>
              </p:cNvSpPr>
              <p:nvPr/>
            </p:nvSpPr>
            <p:spPr bwMode="gray">
              <a:xfrm>
                <a:off x="968372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5" name="Abgerundetes Rechteck 24"/>
              <p:cNvSpPr>
                <a:spLocks noChangeAspect="1"/>
              </p:cNvSpPr>
              <p:nvPr/>
            </p:nvSpPr>
            <p:spPr bwMode="gray">
              <a:xfrm>
                <a:off x="999183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6" name="Abgerundetes Rechteck 25"/>
              <p:cNvSpPr>
                <a:spLocks noChangeAspect="1"/>
              </p:cNvSpPr>
              <p:nvPr/>
            </p:nvSpPr>
            <p:spPr bwMode="gray">
              <a:xfrm>
                <a:off x="1029994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7" name="Abgerundetes Rechteck 26"/>
              <p:cNvSpPr>
                <a:spLocks noChangeAspect="1"/>
              </p:cNvSpPr>
              <p:nvPr/>
            </p:nvSpPr>
            <p:spPr bwMode="gray">
              <a:xfrm>
                <a:off x="1060805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8" name="Abgerundetes Rechteck 27"/>
              <p:cNvSpPr>
                <a:spLocks noChangeAspect="1"/>
              </p:cNvSpPr>
              <p:nvPr/>
            </p:nvSpPr>
            <p:spPr bwMode="gray">
              <a:xfrm>
                <a:off x="1091616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9" name="Abgerundetes Rechteck 28"/>
              <p:cNvSpPr>
                <a:spLocks noChangeAspect="1"/>
              </p:cNvSpPr>
              <p:nvPr/>
            </p:nvSpPr>
            <p:spPr bwMode="gray">
              <a:xfrm>
                <a:off x="11224282"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0" name="Abgerundetes Rechteck 29"/>
              <p:cNvSpPr>
                <a:spLocks noChangeAspect="1"/>
              </p:cNvSpPr>
              <p:nvPr/>
            </p:nvSpPr>
            <p:spPr bwMode="gray">
              <a:xfrm>
                <a:off x="413074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1" name="Abgerundetes Rechteck 30"/>
              <p:cNvSpPr>
                <a:spLocks noChangeAspect="1"/>
              </p:cNvSpPr>
              <p:nvPr/>
            </p:nvSpPr>
            <p:spPr bwMode="gray">
              <a:xfrm>
                <a:off x="443885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2" name="Abgerundetes Rechteck 31"/>
              <p:cNvSpPr>
                <a:spLocks noChangeAspect="1"/>
              </p:cNvSpPr>
              <p:nvPr/>
            </p:nvSpPr>
            <p:spPr bwMode="gray">
              <a:xfrm>
                <a:off x="474696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3" name="Abgerundetes Rechteck 32"/>
              <p:cNvSpPr>
                <a:spLocks noChangeAspect="1"/>
              </p:cNvSpPr>
              <p:nvPr/>
            </p:nvSpPr>
            <p:spPr bwMode="gray">
              <a:xfrm>
                <a:off x="504500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4" name="Abgerundetes Rechteck 33"/>
              <p:cNvSpPr>
                <a:spLocks noChangeAspect="1"/>
              </p:cNvSpPr>
              <p:nvPr/>
            </p:nvSpPr>
            <p:spPr bwMode="gray">
              <a:xfrm>
                <a:off x="535311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5" name="Abgerundetes Rechteck 34"/>
              <p:cNvSpPr>
                <a:spLocks noChangeAspect="1"/>
              </p:cNvSpPr>
              <p:nvPr/>
            </p:nvSpPr>
            <p:spPr bwMode="gray">
              <a:xfrm>
                <a:off x="566122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6" name="Abgerundetes Rechteck 35"/>
              <p:cNvSpPr>
                <a:spLocks noChangeAspect="1"/>
              </p:cNvSpPr>
              <p:nvPr/>
            </p:nvSpPr>
            <p:spPr bwMode="gray">
              <a:xfrm>
                <a:off x="596933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7" name="Abgerundetes Rechteck 36"/>
              <p:cNvSpPr>
                <a:spLocks noChangeAspect="1"/>
              </p:cNvSpPr>
              <p:nvPr/>
            </p:nvSpPr>
            <p:spPr bwMode="gray">
              <a:xfrm>
                <a:off x="627744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8" name="Abgerundetes Rechteck 37"/>
              <p:cNvSpPr>
                <a:spLocks noChangeAspect="1"/>
              </p:cNvSpPr>
              <p:nvPr/>
            </p:nvSpPr>
            <p:spPr bwMode="gray">
              <a:xfrm>
                <a:off x="658555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39" name="Abgerundetes Rechteck 38"/>
              <p:cNvSpPr>
                <a:spLocks noChangeAspect="1"/>
              </p:cNvSpPr>
              <p:nvPr/>
            </p:nvSpPr>
            <p:spPr bwMode="gray">
              <a:xfrm>
                <a:off x="11224282"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0" name="Abgerundetes Rechteck 39"/>
              <p:cNvSpPr>
                <a:spLocks noChangeAspect="1"/>
              </p:cNvSpPr>
              <p:nvPr/>
            </p:nvSpPr>
            <p:spPr bwMode="gray">
              <a:xfrm>
                <a:off x="413019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1" name="Abgerundetes Rechteck 40"/>
              <p:cNvSpPr>
                <a:spLocks noChangeAspect="1"/>
              </p:cNvSpPr>
              <p:nvPr/>
            </p:nvSpPr>
            <p:spPr bwMode="gray">
              <a:xfrm>
                <a:off x="443830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2" name="Abgerundetes Rechteck 41"/>
              <p:cNvSpPr>
                <a:spLocks noChangeAspect="1"/>
              </p:cNvSpPr>
              <p:nvPr/>
            </p:nvSpPr>
            <p:spPr bwMode="gray">
              <a:xfrm>
                <a:off x="474641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3" name="Abgerundetes Rechteck 42"/>
              <p:cNvSpPr>
                <a:spLocks noChangeAspect="1"/>
              </p:cNvSpPr>
              <p:nvPr/>
            </p:nvSpPr>
            <p:spPr bwMode="gray">
              <a:xfrm>
                <a:off x="505452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4" name="Abgerundetes Rechteck 43"/>
              <p:cNvSpPr>
                <a:spLocks noChangeAspect="1"/>
              </p:cNvSpPr>
              <p:nvPr/>
            </p:nvSpPr>
            <p:spPr bwMode="gray">
              <a:xfrm>
                <a:off x="536263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5" name="Abgerundetes Rechteck 44"/>
              <p:cNvSpPr>
                <a:spLocks noChangeAspect="1"/>
              </p:cNvSpPr>
              <p:nvPr/>
            </p:nvSpPr>
            <p:spPr bwMode="gray">
              <a:xfrm>
                <a:off x="567074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6" name="Abgerundetes Rechteck 45"/>
              <p:cNvSpPr>
                <a:spLocks noChangeAspect="1"/>
              </p:cNvSpPr>
              <p:nvPr/>
            </p:nvSpPr>
            <p:spPr bwMode="gray">
              <a:xfrm>
                <a:off x="1029994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7" name="Abgerundetes Rechteck 46"/>
              <p:cNvSpPr>
                <a:spLocks noChangeAspect="1"/>
              </p:cNvSpPr>
              <p:nvPr/>
            </p:nvSpPr>
            <p:spPr bwMode="gray">
              <a:xfrm>
                <a:off x="1060805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8" name="Abgerundetes Rechteck 47"/>
              <p:cNvSpPr>
                <a:spLocks noChangeAspect="1"/>
              </p:cNvSpPr>
              <p:nvPr/>
            </p:nvSpPr>
            <p:spPr bwMode="gray">
              <a:xfrm>
                <a:off x="1091616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9" name="Abgerundetes Rechteck 48"/>
              <p:cNvSpPr>
                <a:spLocks noChangeAspect="1"/>
              </p:cNvSpPr>
              <p:nvPr/>
            </p:nvSpPr>
            <p:spPr bwMode="gray">
              <a:xfrm>
                <a:off x="11224282"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50" name="Rechteck 49"/>
              <p:cNvSpPr/>
              <p:nvPr/>
            </p:nvSpPr>
            <p:spPr bwMode="gray">
              <a:xfrm>
                <a:off x="5196975" y="2137410"/>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30%</a:t>
                </a:r>
                <a:endParaRPr lang="en-US" sz="2800" dirty="0">
                  <a:solidFill>
                    <a:schemeClr val="bg1"/>
                  </a:solidFill>
                  <a:latin typeface="Bebas Neue" panose="020B0506020202020201" pitchFamily="34" charset="0"/>
                </a:endParaRPr>
              </a:p>
            </p:txBody>
          </p:sp>
          <p:sp>
            <p:nvSpPr>
              <p:cNvPr id="51" name="Rechteck 50"/>
              <p:cNvSpPr/>
              <p:nvPr/>
            </p:nvSpPr>
            <p:spPr bwMode="gray">
              <a:xfrm>
                <a:off x="5505258" y="2996882"/>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40%</a:t>
                </a:r>
                <a:endParaRPr lang="en-US" sz="2800" dirty="0">
                  <a:solidFill>
                    <a:schemeClr val="bg1"/>
                  </a:solidFill>
                  <a:latin typeface="Bebas Neue" panose="020B0506020202020201" pitchFamily="34" charset="0"/>
                </a:endParaRPr>
              </a:p>
            </p:txBody>
          </p:sp>
          <p:sp>
            <p:nvSpPr>
              <p:cNvPr id="52" name="Rechteck 51"/>
              <p:cNvSpPr/>
              <p:nvPr/>
            </p:nvSpPr>
            <p:spPr bwMode="gray">
              <a:xfrm>
                <a:off x="7044825" y="3856354"/>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90%</a:t>
                </a:r>
                <a:endParaRPr lang="en-US" sz="2800" dirty="0">
                  <a:solidFill>
                    <a:schemeClr val="bg1"/>
                  </a:solidFill>
                  <a:latin typeface="Bebas Neue" panose="020B0506020202020201" pitchFamily="34" charset="0"/>
                </a:endParaRPr>
              </a:p>
            </p:txBody>
          </p:sp>
          <p:sp>
            <p:nvSpPr>
              <p:cNvPr id="53" name="Rechteck 52"/>
              <p:cNvSpPr/>
              <p:nvPr/>
            </p:nvSpPr>
            <p:spPr bwMode="gray">
              <a:xfrm>
                <a:off x="6158233" y="4715826"/>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solidFill>
                    <a:latin typeface="Bebas Neue" panose="020B0506020202020201" pitchFamily="34" charset="0"/>
                  </a:rPr>
                  <a:t>60%</a:t>
                </a:r>
                <a:endParaRPr lang="en-US" sz="2800" dirty="0">
                  <a:solidFill>
                    <a:schemeClr val="bg1"/>
                  </a:solidFill>
                  <a:latin typeface="Bebas Neue" panose="020B0506020202020201" pitchFamily="34" charset="0"/>
                </a:endParaRPr>
              </a:p>
            </p:txBody>
          </p:sp>
        </p:gr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3" name="Gruppieren 12"/>
          <p:cNvGrpSpPr/>
          <p:nvPr/>
        </p:nvGrpSpPr>
        <p:grpSpPr>
          <a:xfrm>
            <a:off x="396875" y="2009308"/>
            <a:ext cx="8343900" cy="3219129"/>
            <a:chOff x="539225" y="1519238"/>
            <a:chExt cx="11109850" cy="4286250"/>
          </a:xfrm>
        </p:grpSpPr>
        <p:sp>
          <p:nvSpPr>
            <p:cNvPr id="3" name="Rechteck 2"/>
            <p:cNvSpPr/>
            <p:nvPr/>
          </p:nvSpPr>
          <p:spPr bwMode="gray">
            <a:xfrm>
              <a:off x="539225" y="1519238"/>
              <a:ext cx="208121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5400" dirty="0" smtClean="0">
                  <a:solidFill>
                    <a:schemeClr val="bg1"/>
                  </a:solidFill>
                  <a:latin typeface="Bebas Neue" panose="020B0506020202020201" pitchFamily="34" charset="0"/>
                </a:rPr>
                <a:t>50%</a:t>
              </a:r>
              <a:br>
                <a:rPr lang="en-US" sz="54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PLACEHOLDER</a:t>
              </a:r>
              <a:endParaRPr lang="en-US" sz="2000" dirty="0">
                <a:solidFill>
                  <a:schemeClr val="bg1"/>
                </a:solidFill>
              </a:endParaRPr>
            </a:p>
          </p:txBody>
        </p:sp>
        <p:sp>
          <p:nvSpPr>
            <p:cNvPr id="4" name="Rechteck 3"/>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5" name="Rechteck 4"/>
            <p:cNvSpPr/>
            <p:nvPr/>
          </p:nvSpPr>
          <p:spPr bwMode="gray">
            <a:xfrm>
              <a:off x="2796385" y="1519238"/>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 name="Rechteck 5"/>
            <p:cNvSpPr/>
            <p:nvPr/>
          </p:nvSpPr>
          <p:spPr bwMode="gray">
            <a:xfrm>
              <a:off x="2796385" y="3724276"/>
              <a:ext cx="208121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7" name="Rechteck 6"/>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8" name="Rechteck 7"/>
            <p:cNvSpPr/>
            <p:nvPr/>
          </p:nvSpPr>
          <p:spPr bwMode="gray">
            <a:xfrm>
              <a:off x="5053545" y="3724276"/>
              <a:ext cx="2081212" cy="2081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65%</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9" name="Rechteck 8"/>
            <p:cNvSpPr/>
            <p:nvPr/>
          </p:nvSpPr>
          <p:spPr bwMode="gray">
            <a:xfrm>
              <a:off x="7310705" y="1519238"/>
              <a:ext cx="2081212"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0" name="Rechteck 9"/>
            <p:cNvSpPr/>
            <p:nvPr/>
          </p:nvSpPr>
          <p:spPr bwMode="gray">
            <a:xfrm>
              <a:off x="7310705" y="3724276"/>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1" name="Rechteck 10"/>
            <p:cNvSpPr/>
            <p:nvPr/>
          </p:nvSpPr>
          <p:spPr bwMode="gray">
            <a:xfrm>
              <a:off x="9567863" y="1519238"/>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55%</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12" name="Rechteck 11"/>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pic>
        <p:nvPicPr>
          <p:cNvPr id="14"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2009308"/>
            <a:ext cx="8344293" cy="3219129"/>
            <a:chOff x="539225" y="1519238"/>
            <a:chExt cx="11110374" cy="4286250"/>
          </a:xfrm>
        </p:grpSpPr>
        <p:sp>
          <p:nvSpPr>
            <p:cNvPr id="4" name="Rechteck 3"/>
            <p:cNvSpPr/>
            <p:nvPr/>
          </p:nvSpPr>
          <p:spPr bwMode="gray">
            <a:xfrm>
              <a:off x="539225" y="1519238"/>
              <a:ext cx="433837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This is a </a:t>
              </a:r>
              <a:br>
                <a:rPr lang="en-US" sz="1400" dirty="0" smtClean="0">
                  <a:solidFill>
                    <a:schemeClr val="bg1"/>
                  </a:solidFill>
                </a:rPr>
              </a:br>
              <a:r>
                <a:rPr lang="en-US" sz="1400" dirty="0" smtClean="0">
                  <a:solidFill>
                    <a:schemeClr val="bg1"/>
                  </a:solidFill>
                </a:rPr>
                <a:t>placeholder text. </a:t>
              </a:r>
              <a:endParaRPr lang="en-US" sz="1400" dirty="0">
                <a:solidFill>
                  <a:schemeClr val="bg1"/>
                </a:solidFill>
              </a:endParaRPr>
            </a:p>
          </p:txBody>
        </p:sp>
        <p:sp>
          <p:nvSpPr>
            <p:cNvPr id="5" name="Rechteck 4"/>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 name="Rechteck 5"/>
            <p:cNvSpPr/>
            <p:nvPr/>
          </p:nvSpPr>
          <p:spPr bwMode="gray">
            <a:xfrm>
              <a:off x="2796385" y="3724276"/>
              <a:ext cx="433837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This is a placeholder text. </a:t>
              </a:r>
              <a:endParaRPr lang="en-US" sz="1400" dirty="0">
                <a:solidFill>
                  <a:schemeClr val="bg1"/>
                </a:solidFill>
              </a:endParaRPr>
            </a:p>
          </p:txBody>
        </p:sp>
        <p:sp>
          <p:nvSpPr>
            <p:cNvPr id="7" name="Rechteck 6"/>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95%</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8" name="Rechteck 7"/>
            <p:cNvSpPr/>
            <p:nvPr/>
          </p:nvSpPr>
          <p:spPr bwMode="gray">
            <a:xfrm>
              <a:off x="7310704" y="1519238"/>
              <a:ext cx="4338895"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This is a </a:t>
              </a:r>
              <a:br>
                <a:rPr lang="en-US" sz="1400" dirty="0" smtClean="0">
                  <a:solidFill>
                    <a:schemeClr val="bg1"/>
                  </a:solidFill>
                </a:rPr>
              </a:br>
              <a:r>
                <a:rPr lang="en-US" sz="1400" dirty="0" smtClean="0">
                  <a:solidFill>
                    <a:schemeClr val="bg1"/>
                  </a:solidFill>
                </a:rPr>
                <a:t>placeholder text. </a:t>
              </a:r>
              <a:endParaRPr lang="en-US" sz="1400" dirty="0">
                <a:solidFill>
                  <a:schemeClr val="bg1"/>
                </a:solidFill>
              </a:endParaRPr>
            </a:p>
          </p:txBody>
        </p:sp>
        <p:sp>
          <p:nvSpPr>
            <p:cNvPr id="9" name="Rechteck 8"/>
            <p:cNvSpPr/>
            <p:nvPr/>
          </p:nvSpPr>
          <p:spPr bwMode="gray">
            <a:xfrm>
              <a:off x="7310705" y="3724276"/>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100%</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10" name="Rechteck 9"/>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2009308"/>
            <a:ext cx="8344775" cy="3219467"/>
            <a:chOff x="539225" y="1519238"/>
            <a:chExt cx="11109850" cy="4286250"/>
          </a:xfrm>
        </p:grpSpPr>
        <p:sp>
          <p:nvSpPr>
            <p:cNvPr id="4" name="Rechteck 3"/>
            <p:cNvSpPr/>
            <p:nvPr/>
          </p:nvSpPr>
          <p:spPr bwMode="gray">
            <a:xfrm>
              <a:off x="539225" y="1519238"/>
              <a:ext cx="659553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br>
                <a:rPr lang="en-US" sz="1400" dirty="0" smtClean="0">
                  <a:solidFill>
                    <a:schemeClr val="bg1"/>
                  </a:solidFill>
                </a:rPr>
              </a:br>
              <a:r>
                <a:rPr lang="en-US" sz="1400" dirty="0" smtClean="0">
                  <a:solidFill>
                    <a:schemeClr val="bg1"/>
                  </a:solidFill>
                </a:rPr>
                <a:t>This is a placeholder text. </a:t>
              </a:r>
              <a:endParaRPr lang="en-US" sz="1400" dirty="0">
                <a:solidFill>
                  <a:schemeClr val="bg1"/>
                </a:solidFill>
              </a:endParaRPr>
            </a:p>
          </p:txBody>
        </p:sp>
        <p:sp>
          <p:nvSpPr>
            <p:cNvPr id="5" name="Rechteck 4"/>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 name="Rechteck 5"/>
            <p:cNvSpPr/>
            <p:nvPr/>
          </p:nvSpPr>
          <p:spPr bwMode="gray">
            <a:xfrm>
              <a:off x="2796385" y="3724276"/>
              <a:ext cx="208121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65%</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7" name="Rechteck 6"/>
            <p:cNvSpPr/>
            <p:nvPr/>
          </p:nvSpPr>
          <p:spPr bwMode="gray">
            <a:xfrm>
              <a:off x="5053545" y="3724276"/>
              <a:ext cx="4338372" cy="2081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8" name="Rechteck 7"/>
            <p:cNvSpPr/>
            <p:nvPr/>
          </p:nvSpPr>
          <p:spPr bwMode="gray">
            <a:xfrm>
              <a:off x="7310705" y="1519238"/>
              <a:ext cx="2081212"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9" name="Rechteck 8"/>
            <p:cNvSpPr/>
            <p:nvPr/>
          </p:nvSpPr>
          <p:spPr bwMode="gray">
            <a:xfrm>
              <a:off x="9567863" y="1519238"/>
              <a:ext cx="2081212" cy="2081212"/>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45%</a:t>
              </a:r>
              <a:r>
                <a:rPr lang="en-US" dirty="0" smtClean="0">
                  <a:solidFill>
                    <a:schemeClr val="bg1"/>
                  </a:solidFill>
                  <a:latin typeface="Bebas Neue" panose="020B0506020202020201" pitchFamily="34" charset="0"/>
                </a:rPr>
                <a:t/>
              </a:r>
              <a:br>
                <a:rPr lang="en-US"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sp>
          <p:nvSpPr>
            <p:cNvPr id="10" name="Rechteck 9"/>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5" y="2009308"/>
            <a:ext cx="8344776" cy="3219467"/>
            <a:chOff x="539225" y="1519238"/>
            <a:chExt cx="11109850" cy="4286250"/>
          </a:xfrm>
        </p:grpSpPr>
        <p:sp>
          <p:nvSpPr>
            <p:cNvPr id="4" name="Rechteck 3"/>
            <p:cNvSpPr/>
            <p:nvPr/>
          </p:nvSpPr>
          <p:spPr bwMode="gray">
            <a:xfrm>
              <a:off x="539225" y="1519238"/>
              <a:ext cx="208121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30%</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5" name="Rechteck 4"/>
            <p:cNvSpPr/>
            <p:nvPr/>
          </p:nvSpPr>
          <p:spPr bwMode="gray">
            <a:xfrm>
              <a:off x="539225" y="3724276"/>
              <a:ext cx="6595532" cy="20812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br>
                <a:rPr lang="en-US" sz="1400" dirty="0" smtClean="0">
                  <a:solidFill>
                    <a:schemeClr val="bg1"/>
                  </a:solidFill>
                </a:rPr>
              </a:br>
              <a:r>
                <a:rPr lang="en-US" sz="1400" dirty="0" smtClean="0">
                  <a:solidFill>
                    <a:schemeClr val="bg1"/>
                  </a:solidFill>
                </a:rPr>
                <a:t>This is a placeholder text. </a:t>
              </a:r>
              <a:endParaRPr lang="en-US" sz="1400" dirty="0">
                <a:solidFill>
                  <a:schemeClr val="bg1"/>
                </a:solidFill>
              </a:endParaRPr>
            </a:p>
          </p:txBody>
        </p:sp>
        <p:sp>
          <p:nvSpPr>
            <p:cNvPr id="6" name="Rechteck 5"/>
            <p:cNvSpPr/>
            <p:nvPr/>
          </p:nvSpPr>
          <p:spPr bwMode="gray">
            <a:xfrm>
              <a:off x="2796385" y="1519238"/>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2"/>
                  </a:solidFill>
                  <a:latin typeface="Bebas Neue" panose="020B0506020202020201" pitchFamily="34" charset="0"/>
                </a:rPr>
                <a:t>PLACEHOLDER</a:t>
              </a:r>
              <a:br>
                <a:rPr lang="en-US" dirty="0" smtClean="0">
                  <a:solidFill>
                    <a:schemeClr val="bg2"/>
                  </a:solidFill>
                  <a:latin typeface="Bebas Neue" panose="020B0506020202020201" pitchFamily="34" charset="0"/>
                </a:rPr>
              </a:br>
              <a:r>
                <a:rPr lang="en-US" sz="1400" dirty="0" smtClean="0">
                  <a:solidFill>
                    <a:schemeClr val="bg2"/>
                  </a:solidFill>
                </a:rPr>
                <a:t>This text can be replaced with your own text. This is a placeholder text. </a:t>
              </a:r>
              <a:endParaRPr lang="en-US" sz="1400" dirty="0">
                <a:solidFill>
                  <a:schemeClr val="bg2"/>
                </a:solidFill>
              </a:endParaRPr>
            </a:p>
          </p:txBody>
        </p:sp>
        <p:sp>
          <p:nvSpPr>
            <p:cNvPr id="7" name="Rechteck 6"/>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8" name="Rechteck 7"/>
            <p:cNvSpPr/>
            <p:nvPr/>
          </p:nvSpPr>
          <p:spPr bwMode="gray">
            <a:xfrm>
              <a:off x="7310705" y="1519238"/>
              <a:ext cx="4338370"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9" name="Rechteck 8"/>
            <p:cNvSpPr/>
            <p:nvPr/>
          </p:nvSpPr>
          <p:spPr bwMode="gray">
            <a:xfrm>
              <a:off x="731070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4800" dirty="0" smtClean="0">
                  <a:solidFill>
                    <a:schemeClr val="bg1"/>
                  </a:solidFill>
                  <a:latin typeface="Bebas Neue" panose="020B0506020202020201" pitchFamily="34" charset="0"/>
                </a:rPr>
                <a:t>65%</a:t>
              </a:r>
              <a:br>
                <a:rPr lang="en-US" sz="4800"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PLACEHOLDER</a:t>
              </a:r>
              <a:endParaRPr lang="en-US" dirty="0">
                <a:solidFill>
                  <a:schemeClr val="bg1"/>
                </a:solidFill>
              </a:endParaRPr>
            </a:p>
          </p:txBody>
        </p:sp>
        <p:sp>
          <p:nvSpPr>
            <p:cNvPr id="10" name="Rechteck 9"/>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PLACEHOLDER</a:t>
              </a:r>
              <a:br>
                <a:rPr lang="en-US"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4" name="Rechteck 13"/>
          <p:cNvSpPr/>
          <p:nvPr/>
        </p:nvSpPr>
        <p:spPr bwMode="gray">
          <a:xfrm>
            <a:off x="4626528" y="1520825"/>
            <a:ext cx="4121471" cy="428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a:t>
            </a:r>
            <a:r>
              <a:rPr lang="en-US" b="1" dirty="0" smtClean="0">
                <a:solidFill>
                  <a:schemeClr val="bg1"/>
                </a:solidFill>
                <a:latin typeface="Bebas Neue" panose="020B0506020202020201" pitchFamily="34" charset="0"/>
              </a:rPr>
              <a:t> </a:t>
            </a:r>
            <a:r>
              <a:rPr lang="en-US" dirty="0" smtClean="0">
                <a:solidFill>
                  <a:schemeClr val="bg1"/>
                </a:solidFill>
                <a:latin typeface="Bebas Neue" panose="020B0506020202020201" pitchFamily="34" charset="0"/>
              </a:rPr>
              <a:t>TEXT</a:t>
            </a:r>
          </a:p>
          <a:p>
            <a:pPr algn="ctr">
              <a:lnSpc>
                <a:spcPct val="90000"/>
              </a:lnSpc>
              <a:spcBef>
                <a:spcPts val="1000"/>
              </a:spcBef>
              <a:spcAft>
                <a:spcPts val="1000"/>
              </a:spcAft>
            </a:pPr>
            <a:r>
              <a:rPr lang="en-US" sz="1600" dirty="0">
                <a:solidFill>
                  <a:schemeClr val="bg1"/>
                </a:solidFill>
              </a:rPr>
              <a:t>This is a placeholder text. This text can </a:t>
            </a:r>
            <a:br>
              <a:rPr lang="en-US" sz="1600" dirty="0">
                <a:solidFill>
                  <a:schemeClr val="bg1"/>
                </a:solidFill>
              </a:rPr>
            </a:br>
            <a:r>
              <a:rPr lang="en-US" sz="1600" dirty="0">
                <a:solidFill>
                  <a:schemeClr val="bg1"/>
                </a:solidFill>
              </a:rPr>
              <a:t>be replaced with your own text. </a:t>
            </a:r>
            <a:br>
              <a:rPr lang="en-US" sz="1600" dirty="0">
                <a:solidFill>
                  <a:schemeClr val="bg1"/>
                </a:solidFill>
              </a:rPr>
            </a:br>
            <a:r>
              <a:rPr lang="en-US" sz="1600" dirty="0">
                <a:solidFill>
                  <a:schemeClr val="bg1"/>
                </a:solidFill>
              </a:rPr>
              <a:t>This is a placeholder text. </a:t>
            </a:r>
          </a:p>
        </p:txBody>
      </p:sp>
      <p:sp>
        <p:nvSpPr>
          <p:cNvPr id="15" name="Rechteck 14"/>
          <p:cNvSpPr/>
          <p:nvPr/>
        </p:nvSpPr>
        <p:spPr bwMode="gray">
          <a:xfrm>
            <a:off x="396875" y="1520825"/>
            <a:ext cx="4121473" cy="42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a:solidFill>
                  <a:schemeClr val="bg1"/>
                </a:solidFill>
              </a:rPr>
              <a:t>This is a placeholder text. This text can </a:t>
            </a:r>
            <a:br>
              <a:rPr lang="en-US" sz="1600" dirty="0">
                <a:solidFill>
                  <a:schemeClr val="bg1"/>
                </a:solidFill>
              </a:rPr>
            </a:br>
            <a:r>
              <a:rPr lang="en-US" sz="1600" dirty="0">
                <a:solidFill>
                  <a:schemeClr val="bg1"/>
                </a:solidFill>
              </a:rPr>
              <a:t>be replaced with your own text. </a:t>
            </a:r>
            <a:br>
              <a:rPr lang="en-US" sz="1600" dirty="0">
                <a:solidFill>
                  <a:schemeClr val="bg1"/>
                </a:solidFill>
              </a:rPr>
            </a:br>
            <a:r>
              <a:rPr lang="en-US" sz="1600" dirty="0">
                <a:solidFill>
                  <a:schemeClr val="bg1"/>
                </a:solidFill>
              </a:rPr>
              <a:t>This is a placeholder text. </a:t>
            </a:r>
          </a:p>
        </p:txBody>
      </p:sp>
      <p:sp>
        <p:nvSpPr>
          <p:cNvPr id="2" name="Title"/>
          <p:cNvSpPr>
            <a:spLocks noGrp="1"/>
          </p:cNvSpPr>
          <p:nvPr>
            <p:ph type="title"/>
          </p:nvPr>
        </p:nvSpPr>
        <p:spPr/>
        <p:txBody>
          <a:bodyPr/>
          <a:lstStyle/>
          <a:p>
            <a:r>
              <a:rPr lang="en-US" dirty="0"/>
              <a:t>Infographics – Numbers</a:t>
            </a:r>
          </a:p>
        </p:txBody>
      </p:sp>
      <p:sp>
        <p:nvSpPr>
          <p:cNvPr id="5" name="METRO ICON - world 1"/>
          <p:cNvSpPr>
            <a:spLocks noChangeAspect="1" noEditPoints="1"/>
          </p:cNvSpPr>
          <p:nvPr/>
        </p:nvSpPr>
        <p:spPr bwMode="gray">
          <a:xfrm>
            <a:off x="2056264" y="2870352"/>
            <a:ext cx="695674" cy="69567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6" name="METRO ICON - gear wheel 2"/>
          <p:cNvGrpSpPr>
            <a:grpSpLocks noChangeAspect="1"/>
          </p:cNvGrpSpPr>
          <p:nvPr/>
        </p:nvGrpSpPr>
        <p:grpSpPr bwMode="gray">
          <a:xfrm>
            <a:off x="6394944" y="2897882"/>
            <a:ext cx="675459" cy="640615"/>
            <a:chOff x="7060957" y="4378201"/>
            <a:chExt cx="572246" cy="542726"/>
          </a:xfrm>
          <a:solidFill>
            <a:schemeClr val="bg1"/>
          </a:solidFill>
        </p:grpSpPr>
        <p:sp>
          <p:nvSpPr>
            <p:cNvPr id="7"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9" name="Rechteck 8"/>
          <p:cNvSpPr/>
          <p:nvPr/>
        </p:nvSpPr>
        <p:spPr bwMode="gray">
          <a:xfrm>
            <a:off x="396001" y="1521970"/>
            <a:ext cx="4016201"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
        <p:nvSpPr>
          <p:cNvPr id="10" name="Rechteck 9"/>
          <p:cNvSpPr/>
          <p:nvPr/>
        </p:nvSpPr>
        <p:spPr bwMode="gray">
          <a:xfrm>
            <a:off x="4724573" y="1521970"/>
            <a:ext cx="4023427"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750.000</a:t>
            </a:r>
            <a:endParaRPr lang="en-US" sz="2000" dirty="0">
              <a:solidFill>
                <a:schemeClr val="bg1"/>
              </a:solidFill>
              <a:latin typeface="Bebas Neue" panose="020B0506020202020201" pitchFamily="34" charset="0"/>
            </a:endParaRPr>
          </a:p>
        </p:txBody>
      </p:sp>
      <p:pic>
        <p:nvPicPr>
          <p:cNvPr id="11"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4" name="Rechteck 33"/>
          <p:cNvSpPr/>
          <p:nvPr/>
        </p:nvSpPr>
        <p:spPr bwMode="gray">
          <a:xfrm>
            <a:off x="396000" y="1533525"/>
            <a:ext cx="4328400" cy="429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200" dirty="0" smtClean="0">
                <a:solidFill>
                  <a:schemeClr val="bg1"/>
                </a:solidFill>
                <a:latin typeface="Bebas Neue" panose="020B0506020202020201" pitchFamily="34" charset="0"/>
              </a:rPr>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This text can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be replaced with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your own text. </a:t>
            </a:r>
          </a:p>
          <a:p>
            <a:pPr>
              <a:lnSpc>
                <a:spcPct val="90000"/>
              </a:lnSpc>
              <a:spcAft>
                <a:spcPts val="1000"/>
              </a:spcAft>
            </a:pPr>
            <a:r>
              <a:rPr lang="en-US" dirty="0" smtClean="0">
                <a:solidFill>
                  <a:schemeClr val="bg1"/>
                </a:solidFill>
              </a:rPr>
              <a:t>If you don’t want to use the style </a:t>
            </a:r>
            <a:br>
              <a:rPr lang="en-US" dirty="0" smtClean="0">
                <a:solidFill>
                  <a:schemeClr val="bg1"/>
                </a:solidFill>
              </a:rPr>
            </a:br>
            <a:r>
              <a:rPr lang="en-US" dirty="0" smtClean="0">
                <a:solidFill>
                  <a:schemeClr val="bg1"/>
                </a:solidFill>
              </a:rPr>
              <a:t>and size of the fonts as used in this placeholder it is possible to replace it </a:t>
            </a:r>
            <a:br>
              <a:rPr lang="en-US" dirty="0" smtClean="0">
                <a:solidFill>
                  <a:schemeClr val="bg1"/>
                </a:solidFill>
              </a:rPr>
            </a:br>
            <a:r>
              <a:rPr lang="en-US" dirty="0" smtClean="0">
                <a:solidFill>
                  <a:schemeClr val="bg1"/>
                </a:solidFill>
              </a:rPr>
              <a:t>by selecting different options.</a:t>
            </a:r>
            <a:endParaRPr lang="en-US" dirty="0">
              <a:solidFill>
                <a:schemeClr val="bg1"/>
              </a:solidFill>
            </a:endParaRPr>
          </a:p>
        </p:txBody>
      </p:sp>
      <p:grpSp>
        <p:nvGrpSpPr>
          <p:cNvPr id="36" name="Gruppieren 35"/>
          <p:cNvGrpSpPr/>
          <p:nvPr/>
        </p:nvGrpSpPr>
        <p:grpSpPr>
          <a:xfrm>
            <a:off x="2953358" y="1300996"/>
            <a:ext cx="6002490" cy="3896331"/>
            <a:chOff x="3695186" y="809927"/>
            <a:chExt cx="7963414" cy="5169204"/>
          </a:xfrm>
        </p:grpSpPr>
        <p:grpSp>
          <p:nvGrpSpPr>
            <p:cNvPr id="37" name="Gruppieren 36"/>
            <p:cNvGrpSpPr/>
            <p:nvPr/>
          </p:nvGrpSpPr>
          <p:grpSpPr bwMode="gray">
            <a:xfrm>
              <a:off x="3695186" y="809927"/>
              <a:ext cx="4765091" cy="5136214"/>
              <a:chOff x="3233673" y="809927"/>
              <a:chExt cx="4765091" cy="5136214"/>
            </a:xfrm>
          </p:grpSpPr>
          <p:sp>
            <p:nvSpPr>
              <p:cNvPr id="52"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nvGrpSpPr>
              <p:cNvPr id="53" name="Gruppieren 52"/>
              <p:cNvGrpSpPr/>
              <p:nvPr/>
            </p:nvGrpSpPr>
            <p:grpSpPr bwMode="gray">
              <a:xfrm>
                <a:off x="3233673" y="1648930"/>
                <a:ext cx="4765091" cy="4154458"/>
                <a:chOff x="3233673" y="1648930"/>
                <a:chExt cx="4765091" cy="4154458"/>
              </a:xfrm>
            </p:grpSpPr>
            <p:sp>
              <p:nvSpPr>
                <p:cNvPr id="54" name="Ellipse 53"/>
                <p:cNvSpPr/>
                <p:nvPr/>
              </p:nvSpPr>
              <p:spPr bwMode="gray">
                <a:xfrm>
                  <a:off x="3233673" y="1648930"/>
                  <a:ext cx="1925404" cy="1925402"/>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400" dirty="0" smtClean="0">
                      <a:latin typeface="Bebas Neue" panose="020B0506020202020201" pitchFamily="34" charset="0"/>
                    </a:rPr>
                    <a:t>52%</a:t>
                  </a:r>
                  <a:endParaRPr lang="en-US" sz="4400" dirty="0">
                    <a:latin typeface="Bebas Neue" panose="020B0506020202020201" pitchFamily="34" charset="0"/>
                  </a:endParaRPr>
                </a:p>
              </p:txBody>
            </p:sp>
            <p:sp>
              <p:nvSpPr>
                <p:cNvPr id="55" name="Ellipse 54"/>
                <p:cNvSpPr/>
                <p:nvPr/>
              </p:nvSpPr>
              <p:spPr bwMode="gray">
                <a:xfrm>
                  <a:off x="4865520" y="4190472"/>
                  <a:ext cx="1612918" cy="161291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400" dirty="0" smtClean="0">
                      <a:latin typeface="Bebas Neue" panose="020B0506020202020201" pitchFamily="34" charset="0"/>
                    </a:rPr>
                    <a:t>23%</a:t>
                  </a:r>
                  <a:endParaRPr lang="en-US" sz="4400" dirty="0">
                    <a:latin typeface="Bebas Neue" panose="020B0506020202020201" pitchFamily="34" charset="0"/>
                  </a:endParaRPr>
                </a:p>
              </p:txBody>
            </p:sp>
            <p:sp>
              <p:nvSpPr>
                <p:cNvPr id="56" name="Ellipse 55"/>
                <p:cNvSpPr/>
                <p:nvPr/>
              </p:nvSpPr>
              <p:spPr bwMode="gray">
                <a:xfrm>
                  <a:off x="6856794" y="3071004"/>
                  <a:ext cx="1141970" cy="114197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800" dirty="0" smtClean="0">
                      <a:latin typeface="Bebas Neue" panose="020B0506020202020201" pitchFamily="34" charset="0"/>
                    </a:rPr>
                    <a:t>12%</a:t>
                  </a:r>
                  <a:endParaRPr lang="en-US" sz="2800" dirty="0">
                    <a:latin typeface="Bebas Neue" panose="020B0506020202020201" pitchFamily="34" charset="0"/>
                  </a:endParaRPr>
                </a:p>
              </p:txBody>
            </p:sp>
          </p:grpSp>
        </p:grpSp>
        <p:grpSp>
          <p:nvGrpSpPr>
            <p:cNvPr id="38" name="Gruppieren 37"/>
            <p:cNvGrpSpPr/>
            <p:nvPr/>
          </p:nvGrpSpPr>
          <p:grpSpPr bwMode="gray">
            <a:xfrm>
              <a:off x="7873011" y="4686379"/>
              <a:ext cx="1292752" cy="1292752"/>
              <a:chOff x="7411498" y="4686379"/>
              <a:chExt cx="1292752" cy="1292752"/>
            </a:xfrm>
          </p:grpSpPr>
          <p:sp>
            <p:nvSpPr>
              <p:cNvPr id="50" name="Oval 5"/>
              <p:cNvSpPr>
                <a:spLocks noChangeArrowheads="1"/>
              </p:cNvSpPr>
              <p:nvPr/>
            </p:nvSpPr>
            <p:spPr bwMode="gray">
              <a:xfrm>
                <a:off x="7411498" y="4686379"/>
                <a:ext cx="1292752" cy="12927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1" name="Ellipse 50"/>
              <p:cNvSpPr/>
              <p:nvPr/>
            </p:nvSpPr>
            <p:spPr bwMode="gray">
              <a:xfrm>
                <a:off x="7562229" y="4838467"/>
                <a:ext cx="988576" cy="98857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2800" dirty="0" smtClean="0">
                    <a:latin typeface="Bebas Neue" panose="020B0506020202020201" pitchFamily="34" charset="0"/>
                  </a:rPr>
                  <a:t>10%</a:t>
                </a:r>
                <a:endParaRPr lang="en-US" sz="2800" dirty="0">
                  <a:latin typeface="Bebas Neue" panose="020B0506020202020201" pitchFamily="34" charset="0"/>
                </a:endParaRPr>
              </a:p>
            </p:txBody>
          </p:sp>
        </p:grpSp>
        <p:grpSp>
          <p:nvGrpSpPr>
            <p:cNvPr id="39" name="Gruppieren 38"/>
            <p:cNvGrpSpPr/>
            <p:nvPr/>
          </p:nvGrpSpPr>
          <p:grpSpPr bwMode="gray">
            <a:xfrm>
              <a:off x="8741877" y="3206260"/>
              <a:ext cx="2317189" cy="871458"/>
              <a:chOff x="8334780" y="3138603"/>
              <a:chExt cx="2317189" cy="871458"/>
            </a:xfrm>
          </p:grpSpPr>
          <p:cxnSp>
            <p:nvCxnSpPr>
              <p:cNvPr id="48" name="Gerade Verbindung 47"/>
              <p:cNvCxnSpPr/>
              <p:nvPr/>
            </p:nvCxnSpPr>
            <p:spPr bwMode="gray">
              <a:xfrm>
                <a:off x="8334780" y="3574332"/>
                <a:ext cx="4060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grpSp>
        <p:grpSp>
          <p:nvGrpSpPr>
            <p:cNvPr id="40" name="Gruppieren 39"/>
            <p:cNvGrpSpPr/>
            <p:nvPr/>
          </p:nvGrpSpPr>
          <p:grpSpPr bwMode="gray">
            <a:xfrm>
              <a:off x="9283694" y="4897026"/>
              <a:ext cx="2193760" cy="871458"/>
              <a:chOff x="8796293" y="4897026"/>
              <a:chExt cx="2193760" cy="871458"/>
            </a:xfrm>
          </p:grpSpPr>
          <p:cxnSp>
            <p:nvCxnSpPr>
              <p:cNvPr id="46" name="Gerade Verbindung 45"/>
              <p:cNvCxnSpPr/>
              <p:nvPr/>
            </p:nvCxnSpPr>
            <p:spPr bwMode="gray">
              <a:xfrm>
                <a:off x="8796293" y="5332755"/>
                <a:ext cx="485304"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7" name="Rechteck 46"/>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latin typeface="Bebas Neue" panose="020B0506020202020201" pitchFamily="34" charset="0"/>
                  </a:rPr>
                  <a:t>Placeholder</a:t>
                </a:r>
                <a:endParaRPr lang="en-US" sz="2000" dirty="0">
                  <a:solidFill>
                    <a:schemeClr val="bg1"/>
                  </a:solidFill>
                  <a:latin typeface="Bebas Neue" panose="020B0506020202020201" pitchFamily="34" charset="0"/>
                </a:endParaRPr>
              </a:p>
            </p:txBody>
          </p:sp>
        </p:grpSp>
        <p:grpSp>
          <p:nvGrpSpPr>
            <p:cNvPr id="41" name="Gruppieren 40"/>
            <p:cNvGrpSpPr/>
            <p:nvPr/>
          </p:nvGrpSpPr>
          <p:grpSpPr bwMode="gray">
            <a:xfrm>
              <a:off x="5710687" y="1521965"/>
              <a:ext cx="3726789" cy="871458"/>
              <a:chOff x="5710687" y="1521965"/>
              <a:chExt cx="3726789" cy="871458"/>
            </a:xfrm>
          </p:grpSpPr>
          <p:cxnSp>
            <p:nvCxnSpPr>
              <p:cNvPr id="44" name="Gerade Verbindung 43"/>
              <p:cNvCxnSpPr/>
              <p:nvPr/>
            </p:nvCxnSpPr>
            <p:spPr bwMode="gray">
              <a:xfrm>
                <a:off x="5710687" y="1957694"/>
                <a:ext cx="828136"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bwMode="gray">
              <a:xfrm>
                <a:off x="6528659" y="1521965"/>
                <a:ext cx="290881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grpSp>
        <p:sp>
          <p:nvSpPr>
            <p:cNvPr id="42" name="Freeform 7"/>
            <p:cNvSpPr>
              <a:spLocks/>
            </p:cNvSpPr>
            <p:nvPr/>
          </p:nvSpPr>
          <p:spPr bwMode="gray">
            <a:xfrm rot="5400000" flipH="1" flipV="1">
              <a:off x="7447137" y="1465347"/>
              <a:ext cx="1326957" cy="361952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sz="1400" dirty="0"/>
            </a:p>
          </p:txBody>
        </p:sp>
        <p:sp>
          <p:nvSpPr>
            <p:cNvPr id="43" name="Rechteck 42"/>
            <p:cNvSpPr/>
            <p:nvPr/>
          </p:nvSpPr>
          <p:spPr bwMode="gray">
            <a:xfrm>
              <a:off x="9925830" y="2175900"/>
              <a:ext cx="173277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latin typeface="Bebas Neue" panose="020B0506020202020201" pitchFamily="34" charset="0"/>
                </a:rPr>
                <a:t>Placeholder</a:t>
              </a:r>
              <a:endParaRPr lang="en-US" sz="20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72605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396875" y="1520825"/>
            <a:ext cx="2006646" cy="42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sp>
        <p:nvSpPr>
          <p:cNvPr id="4" name="Rechteck 3"/>
          <p:cNvSpPr/>
          <p:nvPr/>
        </p:nvSpPr>
        <p:spPr bwMode="gray">
          <a:xfrm>
            <a:off x="6741355" y="1520825"/>
            <a:ext cx="2006646" cy="428466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sp>
        <p:nvSpPr>
          <p:cNvPr id="5" name="Rechteck 4"/>
          <p:cNvSpPr/>
          <p:nvPr/>
        </p:nvSpPr>
        <p:spPr bwMode="gray">
          <a:xfrm>
            <a:off x="4626529" y="1520825"/>
            <a:ext cx="2006646" cy="428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a:t>
            </a:r>
            <a:r>
              <a:rPr lang="en-US" b="1" dirty="0" smtClean="0">
                <a:solidFill>
                  <a:schemeClr val="bg1"/>
                </a:solidFill>
                <a:latin typeface="Bebas Neue" panose="020B0506020202020201" pitchFamily="34" charset="0"/>
              </a:rPr>
              <a:t> </a:t>
            </a:r>
            <a:r>
              <a:rPr lang="en-US" dirty="0" smtClean="0">
                <a:solidFill>
                  <a:schemeClr val="bg1"/>
                </a:solidFill>
                <a:latin typeface="Bebas Neue" panose="020B0506020202020201" pitchFamily="34" charset="0"/>
              </a:rPr>
              <a:t>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sp>
        <p:nvSpPr>
          <p:cNvPr id="6" name="Rechteck 5"/>
          <p:cNvSpPr/>
          <p:nvPr/>
        </p:nvSpPr>
        <p:spPr bwMode="gray">
          <a:xfrm>
            <a:off x="2511702" y="1520825"/>
            <a:ext cx="2006646" cy="42846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sp>
        <p:nvSpPr>
          <p:cNvPr id="7" name="METRO ICON - world 1"/>
          <p:cNvSpPr>
            <a:spLocks noChangeAspect="1" noEditPoints="1"/>
          </p:cNvSpPr>
          <p:nvPr/>
        </p:nvSpPr>
        <p:spPr bwMode="gray">
          <a:xfrm>
            <a:off x="1138721" y="2828186"/>
            <a:ext cx="522954" cy="52295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8" name="METRO ICON - gear wheel 2"/>
          <p:cNvGrpSpPr>
            <a:grpSpLocks noChangeAspect="1"/>
          </p:cNvGrpSpPr>
          <p:nvPr/>
        </p:nvGrpSpPr>
        <p:grpSpPr bwMode="gray">
          <a:xfrm>
            <a:off x="3261145" y="2848881"/>
            <a:ext cx="507758" cy="481564"/>
            <a:chOff x="7060957" y="4378201"/>
            <a:chExt cx="572246" cy="542726"/>
          </a:xfrm>
          <a:solidFill>
            <a:schemeClr val="bg1"/>
          </a:solidFill>
        </p:grpSpPr>
        <p:sp>
          <p:nvSpPr>
            <p:cNvPr id="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METRO ICON - diagram up"/>
          <p:cNvGrpSpPr>
            <a:grpSpLocks noChangeAspect="1"/>
          </p:cNvGrpSpPr>
          <p:nvPr/>
        </p:nvGrpSpPr>
        <p:grpSpPr bwMode="gray">
          <a:xfrm>
            <a:off x="5442801" y="2925129"/>
            <a:ext cx="374100" cy="397852"/>
            <a:chOff x="5670142" y="-712475"/>
            <a:chExt cx="421613" cy="448382"/>
          </a:xfrm>
          <a:solidFill>
            <a:schemeClr val="bg1"/>
          </a:solidFill>
        </p:grpSpPr>
        <p:sp>
          <p:nvSpPr>
            <p:cNvPr id="12"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METRO ICON - check"/>
          <p:cNvGrpSpPr>
            <a:grpSpLocks noChangeAspect="1"/>
          </p:cNvGrpSpPr>
          <p:nvPr/>
        </p:nvGrpSpPr>
        <p:grpSpPr bwMode="gray">
          <a:xfrm>
            <a:off x="7558124" y="2945365"/>
            <a:ext cx="453779" cy="398317"/>
            <a:chOff x="11033282" y="2539082"/>
            <a:chExt cx="511411" cy="448906"/>
          </a:xfrm>
          <a:solidFill>
            <a:schemeClr val="bg1"/>
          </a:solidFill>
        </p:grpSpPr>
        <p:sp>
          <p:nvSpPr>
            <p:cNvPr id="17"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Rechteck 18"/>
          <p:cNvSpPr/>
          <p:nvPr/>
        </p:nvSpPr>
        <p:spPr bwMode="gray">
          <a:xfrm>
            <a:off x="396875"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2015</a:t>
            </a:r>
            <a:endParaRPr lang="en-US" dirty="0">
              <a:solidFill>
                <a:schemeClr val="bg1"/>
              </a:solidFill>
              <a:latin typeface="Bebas Neue" panose="020B0506020202020201" pitchFamily="34" charset="0"/>
            </a:endParaRPr>
          </a:p>
        </p:txBody>
      </p:sp>
      <p:sp>
        <p:nvSpPr>
          <p:cNvPr id="20" name="Rechteck 19"/>
          <p:cNvSpPr/>
          <p:nvPr/>
        </p:nvSpPr>
        <p:spPr bwMode="gray">
          <a:xfrm>
            <a:off x="2511701"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750.000</a:t>
            </a:r>
            <a:endParaRPr lang="en-US" dirty="0">
              <a:solidFill>
                <a:schemeClr val="bg1"/>
              </a:solidFill>
              <a:latin typeface="Bebas Neue" panose="020B0506020202020201" pitchFamily="34" charset="0"/>
            </a:endParaRPr>
          </a:p>
        </p:txBody>
      </p:sp>
      <p:sp>
        <p:nvSpPr>
          <p:cNvPr id="21" name="Rechteck 20"/>
          <p:cNvSpPr/>
          <p:nvPr/>
        </p:nvSpPr>
        <p:spPr bwMode="gray">
          <a:xfrm>
            <a:off x="4626528"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50%</a:t>
            </a:r>
            <a:endParaRPr lang="en-US" dirty="0">
              <a:solidFill>
                <a:schemeClr val="bg1"/>
              </a:solidFill>
              <a:latin typeface="Bebas Neue" panose="020B0506020202020201" pitchFamily="34" charset="0"/>
            </a:endParaRPr>
          </a:p>
        </p:txBody>
      </p:sp>
      <p:sp>
        <p:nvSpPr>
          <p:cNvPr id="22" name="Rechteck 21"/>
          <p:cNvSpPr/>
          <p:nvPr/>
        </p:nvSpPr>
        <p:spPr bwMode="gray">
          <a:xfrm>
            <a:off x="6741354"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15.000</a:t>
            </a:r>
            <a:endParaRPr lang="en-US"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9" name="Rechteck 8"/>
          <p:cNvSpPr/>
          <p:nvPr/>
        </p:nvSpPr>
        <p:spPr bwMode="gray">
          <a:xfrm>
            <a:off x="396875" y="1520825"/>
            <a:ext cx="2006646" cy="42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a:t>
            </a:r>
            <a:endParaRPr lang="en-US" sz="1600" dirty="0">
              <a:solidFill>
                <a:schemeClr val="bg1"/>
              </a:solidFill>
            </a:endParaRPr>
          </a:p>
        </p:txBody>
      </p:sp>
      <p:sp>
        <p:nvSpPr>
          <p:cNvPr id="10" name="Rechteck 9"/>
          <p:cNvSpPr/>
          <p:nvPr/>
        </p:nvSpPr>
        <p:spPr bwMode="gray">
          <a:xfrm>
            <a:off x="6741355" y="1520825"/>
            <a:ext cx="2006646" cy="428466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a:t>
            </a:r>
            <a:endParaRPr lang="en-US" sz="1600" dirty="0">
              <a:solidFill>
                <a:schemeClr val="bg1"/>
              </a:solidFill>
            </a:endParaRPr>
          </a:p>
        </p:txBody>
      </p:sp>
      <p:grpSp>
        <p:nvGrpSpPr>
          <p:cNvPr id="12" name="METRO ICON - check"/>
          <p:cNvGrpSpPr>
            <a:grpSpLocks noChangeAspect="1"/>
          </p:cNvGrpSpPr>
          <p:nvPr/>
        </p:nvGrpSpPr>
        <p:grpSpPr bwMode="gray">
          <a:xfrm>
            <a:off x="7558124" y="2945365"/>
            <a:ext cx="453779" cy="398317"/>
            <a:chOff x="11033282" y="2539082"/>
            <a:chExt cx="511411" cy="448906"/>
          </a:xfrm>
          <a:solidFill>
            <a:schemeClr val="bg1"/>
          </a:solidFill>
        </p:grpSpPr>
        <p:sp>
          <p:nvSpPr>
            <p:cNvPr id="13"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5" name="Rechteck 14"/>
          <p:cNvSpPr/>
          <p:nvPr/>
        </p:nvSpPr>
        <p:spPr bwMode="gray">
          <a:xfrm>
            <a:off x="396875"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2015</a:t>
            </a:r>
            <a:endParaRPr lang="en-US" dirty="0">
              <a:solidFill>
                <a:schemeClr val="bg1"/>
              </a:solidFill>
              <a:latin typeface="Bebas Neue" panose="020B0506020202020201" pitchFamily="34" charset="0"/>
            </a:endParaRPr>
          </a:p>
        </p:txBody>
      </p:sp>
      <p:sp>
        <p:nvSpPr>
          <p:cNvPr id="16" name="Rechteck 15"/>
          <p:cNvSpPr/>
          <p:nvPr/>
        </p:nvSpPr>
        <p:spPr bwMode="gray">
          <a:xfrm>
            <a:off x="6741354"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15.000</a:t>
            </a:r>
            <a:endParaRPr lang="en-US" dirty="0">
              <a:solidFill>
                <a:schemeClr val="bg1"/>
              </a:solidFill>
              <a:latin typeface="Bebas Neue" panose="020B0506020202020201" pitchFamily="34" charset="0"/>
            </a:endParaRPr>
          </a:p>
        </p:txBody>
      </p:sp>
      <p:sp>
        <p:nvSpPr>
          <p:cNvPr id="17" name="Rechteck 16"/>
          <p:cNvSpPr/>
          <p:nvPr/>
        </p:nvSpPr>
        <p:spPr bwMode="gray">
          <a:xfrm>
            <a:off x="2511701" y="1527175"/>
            <a:ext cx="4121474" cy="42846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a:solidFill>
                  <a:schemeClr val="bg1"/>
                </a:solidFill>
              </a:rPr>
              <a:t>This is a placeholder text. This text can </a:t>
            </a:r>
            <a:br>
              <a:rPr lang="en-US" sz="1600" dirty="0">
                <a:solidFill>
                  <a:schemeClr val="bg1"/>
                </a:solidFill>
              </a:rPr>
            </a:br>
            <a:r>
              <a:rPr lang="en-US" sz="1600" dirty="0">
                <a:solidFill>
                  <a:schemeClr val="bg1"/>
                </a:solidFill>
              </a:rPr>
              <a:t>be replaced with your own text. </a:t>
            </a:r>
            <a:br>
              <a:rPr lang="en-US" sz="1600" dirty="0">
                <a:solidFill>
                  <a:schemeClr val="bg1"/>
                </a:solidFill>
              </a:rPr>
            </a:br>
            <a:r>
              <a:rPr lang="en-US" sz="1600" dirty="0">
                <a:solidFill>
                  <a:schemeClr val="bg1"/>
                </a:solidFill>
              </a:rPr>
              <a:t>This is a placeholder text. </a:t>
            </a:r>
          </a:p>
        </p:txBody>
      </p:sp>
      <p:grpSp>
        <p:nvGrpSpPr>
          <p:cNvPr id="18" name="METRO ICON - gear wheel 2"/>
          <p:cNvGrpSpPr>
            <a:grpSpLocks noChangeAspect="1"/>
          </p:cNvGrpSpPr>
          <p:nvPr/>
        </p:nvGrpSpPr>
        <p:grpSpPr bwMode="gray">
          <a:xfrm>
            <a:off x="1062468" y="2897882"/>
            <a:ext cx="675459" cy="640615"/>
            <a:chOff x="7060957" y="4378201"/>
            <a:chExt cx="572246" cy="542726"/>
          </a:xfrm>
          <a:solidFill>
            <a:schemeClr val="bg1"/>
          </a:solidFill>
        </p:grpSpPr>
        <p:sp>
          <p:nvSpPr>
            <p:cNvPr id="1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METRO ICON - diagram up"/>
          <p:cNvGrpSpPr>
            <a:grpSpLocks noChangeAspect="1"/>
          </p:cNvGrpSpPr>
          <p:nvPr/>
        </p:nvGrpSpPr>
        <p:grpSpPr bwMode="gray">
          <a:xfrm>
            <a:off x="4323171" y="2999313"/>
            <a:ext cx="497657" cy="529254"/>
            <a:chOff x="5670142" y="-712475"/>
            <a:chExt cx="421613" cy="448382"/>
          </a:xfrm>
          <a:solidFill>
            <a:schemeClr val="bg1"/>
          </a:solidFill>
        </p:grpSpPr>
        <p:sp>
          <p:nvSpPr>
            <p:cNvPr id="22"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26" name="Rechteck 25"/>
          <p:cNvSpPr/>
          <p:nvPr/>
        </p:nvSpPr>
        <p:spPr bwMode="gray">
          <a:xfrm>
            <a:off x="2511700" y="1520825"/>
            <a:ext cx="4121475"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a:solidFill>
                  <a:schemeClr val="bg1"/>
                </a:solidFill>
                <a:latin typeface="Bebas Neue" panose="020B0506020202020201" pitchFamily="34" charset="0"/>
              </a:rPr>
              <a:t>750.000</a:t>
            </a:r>
          </a:p>
        </p:txBody>
      </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sp>
        <p:nvSpPr>
          <p:cNvPr id="3" name="Rechteck 2"/>
          <p:cNvSpPr/>
          <p:nvPr/>
        </p:nvSpPr>
        <p:spPr bwMode="gray">
          <a:xfrm>
            <a:off x="6741355" y="1520825"/>
            <a:ext cx="2006646" cy="428466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sp>
        <p:nvSpPr>
          <p:cNvPr id="4" name="Rechteck 3"/>
          <p:cNvSpPr/>
          <p:nvPr/>
        </p:nvSpPr>
        <p:spPr bwMode="gray">
          <a:xfrm>
            <a:off x="4626529" y="1520825"/>
            <a:ext cx="2006646" cy="428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a:t>
            </a:r>
            <a:r>
              <a:rPr lang="en-US" b="1" dirty="0" smtClean="0">
                <a:solidFill>
                  <a:schemeClr val="bg1"/>
                </a:solidFill>
                <a:latin typeface="Bebas Neue" panose="020B0506020202020201" pitchFamily="34" charset="0"/>
              </a:rPr>
              <a:t> </a:t>
            </a:r>
            <a:r>
              <a:rPr lang="en-US" dirty="0" smtClean="0">
                <a:solidFill>
                  <a:schemeClr val="bg1"/>
                </a:solidFill>
                <a:latin typeface="Bebas Neue" panose="020B0506020202020201" pitchFamily="34" charset="0"/>
              </a:rPr>
              <a:t>TEXT</a:t>
            </a:r>
          </a:p>
          <a:p>
            <a:pPr algn="ctr">
              <a:lnSpc>
                <a:spcPct val="90000"/>
              </a:lnSpc>
              <a:spcBef>
                <a:spcPts val="1000"/>
              </a:spcBef>
              <a:spcAft>
                <a:spcPts val="1000"/>
              </a:spcAft>
            </a:pPr>
            <a:r>
              <a:rPr lang="en-US" sz="1600" dirty="0" smtClean="0">
                <a:solidFill>
                  <a:schemeClr val="bg1"/>
                </a:solidFill>
              </a:rPr>
              <a:t>This text can be replaced with your own text. This is a placeholder text. </a:t>
            </a:r>
            <a:endParaRPr lang="en-US" sz="1600" dirty="0">
              <a:solidFill>
                <a:schemeClr val="bg1"/>
              </a:solidFill>
            </a:endParaRPr>
          </a:p>
        </p:txBody>
      </p:sp>
      <p:grpSp>
        <p:nvGrpSpPr>
          <p:cNvPr id="5" name="METRO ICON - diagram up"/>
          <p:cNvGrpSpPr>
            <a:grpSpLocks noChangeAspect="1"/>
          </p:cNvGrpSpPr>
          <p:nvPr/>
        </p:nvGrpSpPr>
        <p:grpSpPr bwMode="gray">
          <a:xfrm>
            <a:off x="5442801" y="2925129"/>
            <a:ext cx="374100" cy="397852"/>
            <a:chOff x="5670142" y="-712475"/>
            <a:chExt cx="421613" cy="448382"/>
          </a:xfrm>
          <a:solidFill>
            <a:schemeClr val="bg1"/>
          </a:solidFill>
        </p:grpSpPr>
        <p:sp>
          <p:nvSpPr>
            <p:cNvPr id="6"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METRO ICON - check"/>
          <p:cNvGrpSpPr>
            <a:grpSpLocks noChangeAspect="1"/>
          </p:cNvGrpSpPr>
          <p:nvPr/>
        </p:nvGrpSpPr>
        <p:grpSpPr bwMode="gray">
          <a:xfrm>
            <a:off x="7558124" y="2945365"/>
            <a:ext cx="453779" cy="398317"/>
            <a:chOff x="11033282" y="2539082"/>
            <a:chExt cx="511411" cy="448906"/>
          </a:xfrm>
          <a:solidFill>
            <a:schemeClr val="bg1"/>
          </a:solidFill>
        </p:grpSpPr>
        <p:sp>
          <p:nvSpPr>
            <p:cNvPr id="11"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3" name="Rechteck 12"/>
          <p:cNvSpPr/>
          <p:nvPr/>
        </p:nvSpPr>
        <p:spPr bwMode="gray">
          <a:xfrm>
            <a:off x="4626528"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50%</a:t>
            </a:r>
            <a:endParaRPr lang="en-US" dirty="0">
              <a:solidFill>
                <a:schemeClr val="bg1"/>
              </a:solidFill>
              <a:latin typeface="Bebas Neue" panose="020B0506020202020201" pitchFamily="34" charset="0"/>
            </a:endParaRPr>
          </a:p>
        </p:txBody>
      </p:sp>
      <p:sp>
        <p:nvSpPr>
          <p:cNvPr id="14" name="Rechteck 13"/>
          <p:cNvSpPr/>
          <p:nvPr/>
        </p:nvSpPr>
        <p:spPr bwMode="gray">
          <a:xfrm>
            <a:off x="6741354" y="1520825"/>
            <a:ext cx="2006646" cy="8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400" dirty="0" smtClean="0">
                <a:solidFill>
                  <a:schemeClr val="bg1"/>
                </a:solidFill>
                <a:latin typeface="Bebas Neue" panose="020B0506020202020201" pitchFamily="34" charset="0"/>
              </a:rPr>
              <a:t>15.000</a:t>
            </a:r>
            <a:endParaRPr lang="en-US" dirty="0">
              <a:solidFill>
                <a:schemeClr val="bg1"/>
              </a:solidFill>
              <a:latin typeface="Bebas Neue" panose="020B0506020202020201" pitchFamily="34" charset="0"/>
            </a:endParaRPr>
          </a:p>
        </p:txBody>
      </p:sp>
      <p:sp>
        <p:nvSpPr>
          <p:cNvPr id="15" name="Rechteck 14"/>
          <p:cNvSpPr/>
          <p:nvPr/>
        </p:nvSpPr>
        <p:spPr bwMode="gray">
          <a:xfrm>
            <a:off x="396875" y="1520825"/>
            <a:ext cx="4121473" cy="42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sz="1600" dirty="0">
                <a:solidFill>
                  <a:schemeClr val="bg1"/>
                </a:solidFill>
              </a:rPr>
              <a:t>This is a placeholder text. This text can </a:t>
            </a:r>
            <a:br>
              <a:rPr lang="en-US" sz="1600" dirty="0">
                <a:solidFill>
                  <a:schemeClr val="bg1"/>
                </a:solidFill>
              </a:rPr>
            </a:br>
            <a:r>
              <a:rPr lang="en-US" sz="1600" dirty="0">
                <a:solidFill>
                  <a:schemeClr val="bg1"/>
                </a:solidFill>
              </a:rPr>
              <a:t>be replaced with your own text. </a:t>
            </a:r>
            <a:br>
              <a:rPr lang="en-US" sz="1600" dirty="0">
                <a:solidFill>
                  <a:schemeClr val="bg1"/>
                </a:solidFill>
              </a:rPr>
            </a:br>
            <a:r>
              <a:rPr lang="en-US" sz="1600" dirty="0">
                <a:solidFill>
                  <a:schemeClr val="bg1"/>
                </a:solidFill>
              </a:rPr>
              <a:t>This is a placeholder text. </a:t>
            </a:r>
          </a:p>
        </p:txBody>
      </p:sp>
      <p:sp>
        <p:nvSpPr>
          <p:cNvPr id="16" name="METRO ICON - world 1"/>
          <p:cNvSpPr>
            <a:spLocks noChangeAspect="1" noEditPoints="1"/>
          </p:cNvSpPr>
          <p:nvPr/>
        </p:nvSpPr>
        <p:spPr bwMode="gray">
          <a:xfrm>
            <a:off x="2056264" y="2870352"/>
            <a:ext cx="695674" cy="69567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 name="Rechteck 16"/>
          <p:cNvSpPr/>
          <p:nvPr/>
        </p:nvSpPr>
        <p:spPr bwMode="gray">
          <a:xfrm>
            <a:off x="396001" y="1521970"/>
            <a:ext cx="4016201"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0" name="Gruppieren 9"/>
          <p:cNvGrpSpPr/>
          <p:nvPr/>
        </p:nvGrpSpPr>
        <p:grpSpPr>
          <a:xfrm>
            <a:off x="396000" y="1973586"/>
            <a:ext cx="8334518" cy="3223917"/>
            <a:chOff x="540000" y="1522413"/>
            <a:chExt cx="11109600" cy="4297361"/>
          </a:xfrm>
        </p:grpSpPr>
        <p:grpSp>
          <p:nvGrpSpPr>
            <p:cNvPr id="3" name="Gruppieren 2"/>
            <p:cNvGrpSpPr/>
            <p:nvPr/>
          </p:nvGrpSpPr>
          <p:grpSpPr>
            <a:xfrm>
              <a:off x="549274" y="1522413"/>
              <a:ext cx="11100326" cy="2221866"/>
              <a:chOff x="549274" y="1522413"/>
              <a:chExt cx="7409924" cy="2221866"/>
            </a:xfrm>
          </p:grpSpPr>
          <p:sp>
            <p:nvSpPr>
              <p:cNvPr id="4" name="Rechteck 3"/>
              <p:cNvSpPr/>
              <p:nvPr/>
            </p:nvSpPr>
            <p:spPr bwMode="gray">
              <a:xfrm>
                <a:off x="549274" y="1522413"/>
                <a:ext cx="3704963" cy="2221866"/>
              </a:xfrm>
              <a:prstGeom prst="rect">
                <a:avLst/>
              </a:prstGeom>
              <a:solidFill>
                <a:srgbClr val="1B4D6B"/>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50%</a:t>
                </a:r>
                <a:endParaRPr lang="en-US" sz="5400" dirty="0">
                  <a:solidFill>
                    <a:schemeClr val="bg1"/>
                  </a:solidFill>
                  <a:latin typeface="Bebas Neue" panose="020B0506020202020201" pitchFamily="34" charset="0"/>
                </a:endParaRPr>
              </a:p>
            </p:txBody>
          </p:sp>
          <p:sp>
            <p:nvSpPr>
              <p:cNvPr id="5" name="Rechteck 4"/>
              <p:cNvSpPr/>
              <p:nvPr/>
            </p:nvSpPr>
            <p:spPr bwMode="gray">
              <a:xfrm>
                <a:off x="4254235" y="1522413"/>
                <a:ext cx="3704963" cy="2221866"/>
              </a:xfrm>
              <a:prstGeom prst="rect">
                <a:avLst/>
              </a:prstGeom>
              <a:solidFill>
                <a:schemeClr val="accent3"/>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50%</a:t>
                </a:r>
                <a:endParaRPr lang="en-US" sz="5400" dirty="0">
                  <a:solidFill>
                    <a:schemeClr val="bg1"/>
                  </a:solidFill>
                  <a:latin typeface="Bebas Neue" panose="020B0506020202020201" pitchFamily="34" charset="0"/>
                </a:endParaRPr>
              </a:p>
            </p:txBody>
          </p:sp>
        </p:grpSp>
        <p:grpSp>
          <p:nvGrpSpPr>
            <p:cNvPr id="6" name="Gruppieren 5"/>
            <p:cNvGrpSpPr/>
            <p:nvPr/>
          </p:nvGrpSpPr>
          <p:grpSpPr>
            <a:xfrm>
              <a:off x="540000" y="4190999"/>
              <a:ext cx="11109600" cy="1628775"/>
              <a:chOff x="540000" y="4190999"/>
              <a:chExt cx="7416678" cy="1628775"/>
            </a:xfrm>
          </p:grpSpPr>
          <p:sp>
            <p:nvSpPr>
              <p:cNvPr id="7" name="Rechteck 6"/>
              <p:cNvSpPr/>
              <p:nvPr/>
            </p:nvSpPr>
            <p:spPr>
              <a:xfrm>
                <a:off x="540000" y="4190999"/>
                <a:ext cx="3708339"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latin typeface="Bebas Neue" panose="020B0506020202020201" pitchFamily="34" charset="0"/>
                  </a:rPr>
                  <a:t>PLACEHOLDER</a:t>
                </a:r>
                <a:endParaRPr lang="en-US" sz="1400" noProof="1" smtClean="0">
                  <a:latin typeface="Bebas Neue" panose="020B0506020202020201" pitchFamily="34" charset="0"/>
                </a:endParaRPr>
              </a:p>
              <a:p>
                <a:pPr lvl="0" algn="ctr">
                  <a:lnSpc>
                    <a:spcPct val="90000"/>
                  </a:lnSpc>
                  <a:spcAft>
                    <a:spcPts val="1000"/>
                  </a:spcAft>
                  <a:defRPr/>
                </a:pPr>
                <a:r>
                  <a:rPr lang="en-US" sz="1400" noProof="1" smtClean="0">
                    <a:latin typeface="Calibri Light" panose="020F0302020204030204" pitchFamily="34" charset="0"/>
                  </a:rPr>
                  <a:t>This is a placeholder text. This text can be replaced </a:t>
                </a:r>
                <a:br>
                  <a:rPr lang="en-US" sz="1400" noProof="1" smtClean="0">
                    <a:latin typeface="Calibri Light" panose="020F0302020204030204" pitchFamily="34" charset="0"/>
                  </a:rPr>
                </a:br>
                <a:r>
                  <a:rPr lang="en-US" sz="1400" noProof="1" smtClean="0">
                    <a:latin typeface="Calibri Light" panose="020F0302020204030204" pitchFamily="34" charset="0"/>
                  </a:rPr>
                  <a:t>with your own text. This is a placeholder text. </a:t>
                </a:r>
                <a:endParaRPr lang="en-US" sz="1400" noProof="1">
                  <a:latin typeface="Calibri Light" panose="020F0302020204030204" pitchFamily="34" charset="0"/>
                </a:endParaRPr>
              </a:p>
            </p:txBody>
          </p:sp>
          <p:sp>
            <p:nvSpPr>
              <p:cNvPr id="8" name="Rechteck 7"/>
              <p:cNvSpPr/>
              <p:nvPr/>
            </p:nvSpPr>
            <p:spPr>
              <a:xfrm>
                <a:off x="4248339" y="4190999"/>
                <a:ext cx="3708339"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latin typeface="Bebas Neue" panose="020B0506020202020201" pitchFamily="34" charset="0"/>
                  </a:rPr>
                  <a:t>PLACEHOLDER</a:t>
                </a:r>
                <a:endParaRPr lang="en-US" sz="1400" noProof="1" smtClean="0">
                  <a:latin typeface="Bebas Neue" panose="020B0506020202020201" pitchFamily="34" charset="0"/>
                </a:endParaRPr>
              </a:p>
              <a:p>
                <a:pPr lvl="0" algn="ctr">
                  <a:lnSpc>
                    <a:spcPct val="90000"/>
                  </a:lnSpc>
                  <a:spcAft>
                    <a:spcPts val="1000"/>
                  </a:spcAft>
                  <a:defRPr/>
                </a:pPr>
                <a:r>
                  <a:rPr lang="en-US" sz="1400" noProof="1" smtClean="0">
                    <a:latin typeface="Calibri Light" panose="020F0302020204030204" pitchFamily="34" charset="0"/>
                  </a:rPr>
                  <a:t>This is a placeholder text. This text can be replaced </a:t>
                </a:r>
                <a:br>
                  <a:rPr lang="en-US" sz="1400" noProof="1" smtClean="0">
                    <a:latin typeface="Calibri Light" panose="020F0302020204030204" pitchFamily="34" charset="0"/>
                  </a:rPr>
                </a:br>
                <a:r>
                  <a:rPr lang="en-US" sz="1400" noProof="1" smtClean="0">
                    <a:latin typeface="Calibri Light" panose="020F0302020204030204" pitchFamily="34" charset="0"/>
                  </a:rPr>
                  <a:t>with your own text. This is a placeholder text. </a:t>
                </a:r>
                <a:endParaRPr lang="en-US" sz="1400" noProof="1">
                  <a:latin typeface="Calibri Light" panose="020F0302020204030204" pitchFamily="34" charset="0"/>
                </a:endParaRPr>
              </a:p>
            </p:txBody>
          </p:sp>
        </p:grpSp>
        <p:cxnSp>
          <p:nvCxnSpPr>
            <p:cNvPr id="9" name="Gerade Verbindung 8"/>
            <p:cNvCxnSpPr/>
            <p:nvPr/>
          </p:nvCxnSpPr>
          <p:spPr>
            <a:xfrm>
              <a:off x="6099438"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11"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000" y="1973586"/>
            <a:ext cx="8334518" cy="3223917"/>
            <a:chOff x="540000" y="1522413"/>
            <a:chExt cx="11109600" cy="4297361"/>
          </a:xfrm>
        </p:grpSpPr>
        <p:grpSp>
          <p:nvGrpSpPr>
            <p:cNvPr id="4" name="Gruppieren 3"/>
            <p:cNvGrpSpPr/>
            <p:nvPr/>
          </p:nvGrpSpPr>
          <p:grpSpPr>
            <a:xfrm>
              <a:off x="549274" y="1522413"/>
              <a:ext cx="11100326" cy="2221866"/>
              <a:chOff x="549274" y="1522413"/>
              <a:chExt cx="8314336" cy="2221866"/>
            </a:xfrm>
          </p:grpSpPr>
          <p:sp>
            <p:nvSpPr>
              <p:cNvPr id="11" name="Rechteck 10"/>
              <p:cNvSpPr/>
              <p:nvPr/>
            </p:nvSpPr>
            <p:spPr bwMode="gray">
              <a:xfrm>
                <a:off x="549274" y="1522413"/>
                <a:ext cx="2775081" cy="2221866"/>
              </a:xfrm>
              <a:prstGeom prst="rect">
                <a:avLst/>
              </a:prstGeom>
              <a:solidFill>
                <a:srgbClr val="1B4D6B"/>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12%</a:t>
                </a:r>
                <a:endParaRPr lang="en-US" sz="5400" dirty="0">
                  <a:solidFill>
                    <a:schemeClr val="bg1"/>
                  </a:solidFill>
                  <a:latin typeface="Bebas Neue" panose="020B0506020202020201" pitchFamily="34" charset="0"/>
                </a:endParaRPr>
              </a:p>
            </p:txBody>
          </p:sp>
          <p:sp>
            <p:nvSpPr>
              <p:cNvPr id="12" name="Rechteck 11"/>
              <p:cNvSpPr/>
              <p:nvPr/>
            </p:nvSpPr>
            <p:spPr bwMode="gray">
              <a:xfrm>
                <a:off x="3324354" y="1522413"/>
                <a:ext cx="2775081" cy="2221866"/>
              </a:xfrm>
              <a:prstGeom prst="rect">
                <a:avLst/>
              </a:prstGeom>
              <a:solidFill>
                <a:schemeClr val="accent3"/>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63%</a:t>
                </a:r>
                <a:endParaRPr lang="en-US" sz="5400" dirty="0">
                  <a:solidFill>
                    <a:schemeClr val="bg1"/>
                  </a:solidFill>
                  <a:latin typeface="Bebas Neue" panose="020B0506020202020201" pitchFamily="34" charset="0"/>
                </a:endParaRPr>
              </a:p>
            </p:txBody>
          </p:sp>
          <p:sp>
            <p:nvSpPr>
              <p:cNvPr id="13" name="Rechteck 12"/>
              <p:cNvSpPr/>
              <p:nvPr/>
            </p:nvSpPr>
            <p:spPr bwMode="gray">
              <a:xfrm>
                <a:off x="6088529" y="1522413"/>
                <a:ext cx="2775081" cy="2221866"/>
              </a:xfrm>
              <a:prstGeom prst="rect">
                <a:avLst/>
              </a:prstGeom>
              <a:solidFill>
                <a:schemeClr val="accent1"/>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86%</a:t>
                </a:r>
                <a:endParaRPr lang="en-US" sz="5400" dirty="0">
                  <a:solidFill>
                    <a:schemeClr val="bg1"/>
                  </a:solidFill>
                  <a:latin typeface="Bebas Neue" panose="020B0506020202020201" pitchFamily="34" charset="0"/>
                </a:endParaRPr>
              </a:p>
            </p:txBody>
          </p:sp>
        </p:grpSp>
        <p:grpSp>
          <p:nvGrpSpPr>
            <p:cNvPr id="5" name="Gruppieren 4"/>
            <p:cNvGrpSpPr/>
            <p:nvPr/>
          </p:nvGrpSpPr>
          <p:grpSpPr>
            <a:xfrm>
              <a:off x="540000" y="4190999"/>
              <a:ext cx="11109600" cy="1628775"/>
              <a:chOff x="540000" y="4190999"/>
              <a:chExt cx="8353437" cy="1628775"/>
            </a:xfrm>
          </p:grpSpPr>
          <p:sp>
            <p:nvSpPr>
              <p:cNvPr id="8" name="Rechteck 7"/>
              <p:cNvSpPr/>
              <p:nvPr/>
            </p:nvSpPr>
            <p:spPr>
              <a:xfrm>
                <a:off x="540000"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latin typeface="Bebas Neue" panose="020B0506020202020201" pitchFamily="34" charset="0"/>
                  </a:rPr>
                  <a:t>PLACEHOLDER</a:t>
                </a:r>
                <a:endParaRPr lang="en-US" sz="1400" noProof="1" smtClean="0">
                  <a:latin typeface="Bebas Neue" panose="020B0506020202020201" pitchFamily="34" charset="0"/>
                </a:endParaRPr>
              </a:p>
              <a:p>
                <a:pPr lvl="0" algn="ctr">
                  <a:lnSpc>
                    <a:spcPct val="90000"/>
                  </a:lnSpc>
                  <a:spcAft>
                    <a:spcPts val="1000"/>
                  </a:spcAft>
                  <a:defRPr/>
                </a:pPr>
                <a:r>
                  <a:rPr lang="en-US" sz="1400" noProof="1" smtClean="0">
                    <a:latin typeface="Calibri Light" panose="020F0302020204030204" pitchFamily="34" charset="0"/>
                  </a:rPr>
                  <a:t>This is a placeholder text. </a:t>
                </a:r>
                <a:br>
                  <a:rPr lang="en-US" sz="1400" noProof="1" smtClean="0">
                    <a:latin typeface="Calibri Light" panose="020F0302020204030204" pitchFamily="34" charset="0"/>
                  </a:rPr>
                </a:br>
                <a:r>
                  <a:rPr lang="en-US" sz="1400" noProof="1" smtClean="0">
                    <a:latin typeface="Calibri Light" panose="020F0302020204030204" pitchFamily="34" charset="0"/>
                  </a:rPr>
                  <a:t>This text can be replaced with your own text. </a:t>
                </a:r>
                <a:endParaRPr lang="en-US" sz="1400" noProof="1">
                  <a:latin typeface="Calibri Light" panose="020F0302020204030204" pitchFamily="34" charset="0"/>
                </a:endParaRPr>
              </a:p>
            </p:txBody>
          </p:sp>
          <p:sp>
            <p:nvSpPr>
              <p:cNvPr id="9" name="Rechteck 8"/>
              <p:cNvSpPr/>
              <p:nvPr/>
            </p:nvSpPr>
            <p:spPr>
              <a:xfrm>
                <a:off x="3328343"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latin typeface="Bebas Neue" panose="020B0506020202020201" pitchFamily="34" charset="0"/>
                  </a:rPr>
                  <a:t>PLACEHOLDER</a:t>
                </a:r>
                <a:endParaRPr lang="en-US" sz="1400" noProof="1" smtClean="0">
                  <a:latin typeface="Bebas Neue" panose="020B0506020202020201" pitchFamily="34" charset="0"/>
                </a:endParaRPr>
              </a:p>
              <a:p>
                <a:pPr lvl="0" algn="ctr">
                  <a:lnSpc>
                    <a:spcPct val="90000"/>
                  </a:lnSpc>
                  <a:spcAft>
                    <a:spcPts val="1000"/>
                  </a:spcAft>
                  <a:defRPr/>
                </a:pPr>
                <a:r>
                  <a:rPr lang="en-US" sz="1400" noProof="1" smtClean="0">
                    <a:latin typeface="Calibri Light" panose="020F0302020204030204" pitchFamily="34" charset="0"/>
                  </a:rPr>
                  <a:t>This is a placeholder text. </a:t>
                </a:r>
                <a:br>
                  <a:rPr lang="en-US" sz="1400" noProof="1" smtClean="0">
                    <a:latin typeface="Calibri Light" panose="020F0302020204030204" pitchFamily="34" charset="0"/>
                  </a:rPr>
                </a:br>
                <a:r>
                  <a:rPr lang="en-US" sz="1400" noProof="1" smtClean="0">
                    <a:latin typeface="Calibri Light" panose="020F0302020204030204" pitchFamily="34" charset="0"/>
                  </a:rPr>
                  <a:t>This text can be replaced with your own text. </a:t>
                </a:r>
                <a:br>
                  <a:rPr lang="en-US" sz="1400" noProof="1" smtClean="0">
                    <a:latin typeface="Calibri Light" panose="020F0302020204030204" pitchFamily="34" charset="0"/>
                  </a:rPr>
                </a:br>
                <a:endParaRPr lang="en-US" sz="1400" noProof="1">
                  <a:latin typeface="Calibri Light" panose="020F0302020204030204" pitchFamily="34" charset="0"/>
                </a:endParaRPr>
              </a:p>
            </p:txBody>
          </p:sp>
          <p:sp>
            <p:nvSpPr>
              <p:cNvPr id="10" name="Rechteck 9"/>
              <p:cNvSpPr/>
              <p:nvPr/>
            </p:nvSpPr>
            <p:spPr>
              <a:xfrm>
                <a:off x="6105094"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latin typeface="Bebas Neue" panose="020B0506020202020201" pitchFamily="34" charset="0"/>
                  </a:rPr>
                  <a:t>PLACEHOLDER</a:t>
                </a:r>
                <a:endParaRPr lang="en-US" sz="1400" noProof="1" smtClean="0">
                  <a:latin typeface="Bebas Neue" panose="020B0506020202020201" pitchFamily="34" charset="0"/>
                </a:endParaRPr>
              </a:p>
              <a:p>
                <a:pPr lvl="0" algn="ctr">
                  <a:lnSpc>
                    <a:spcPct val="90000"/>
                  </a:lnSpc>
                  <a:spcAft>
                    <a:spcPts val="1000"/>
                  </a:spcAft>
                  <a:defRPr/>
                </a:pPr>
                <a:r>
                  <a:rPr lang="en-US" sz="1400" noProof="1" smtClean="0">
                    <a:latin typeface="Calibri Light" panose="020F0302020204030204" pitchFamily="34" charset="0"/>
                  </a:rPr>
                  <a:t>This is a placeholder text. </a:t>
                </a:r>
                <a:r>
                  <a:rPr lang="en-US" sz="1400" noProof="1">
                    <a:latin typeface="Calibri Light" panose="020F0302020204030204" pitchFamily="34" charset="0"/>
                  </a:rPr>
                  <a:t/>
                </a:r>
                <a:br>
                  <a:rPr lang="en-US" sz="1400" noProof="1">
                    <a:latin typeface="Calibri Light" panose="020F0302020204030204" pitchFamily="34" charset="0"/>
                  </a:rPr>
                </a:br>
                <a:r>
                  <a:rPr lang="en-US" sz="1400" noProof="1" smtClean="0">
                    <a:latin typeface="Calibri Light" panose="020F0302020204030204" pitchFamily="34" charset="0"/>
                  </a:rPr>
                  <a:t>This text can be replaced with your own text. </a:t>
                </a:r>
                <a:br>
                  <a:rPr lang="en-US" sz="1400" noProof="1" smtClean="0">
                    <a:latin typeface="Calibri Light" panose="020F0302020204030204" pitchFamily="34" charset="0"/>
                  </a:rPr>
                </a:br>
                <a:endParaRPr lang="en-US" sz="1400" noProof="1">
                  <a:latin typeface="Calibri Light" panose="020F0302020204030204" pitchFamily="34" charset="0"/>
                </a:endParaRPr>
              </a:p>
            </p:txBody>
          </p:sp>
        </p:grpSp>
        <p:cxnSp>
          <p:nvCxnSpPr>
            <p:cNvPr id="6" name="Gerade Verbindung 5"/>
            <p:cNvCxnSpPr/>
            <p:nvPr/>
          </p:nvCxnSpPr>
          <p:spPr>
            <a:xfrm>
              <a:off x="4254237"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7944637"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89190" y="1968883"/>
            <a:ext cx="8353437" cy="3228620"/>
            <a:chOff x="540000" y="1522413"/>
            <a:chExt cx="11118600" cy="4297361"/>
          </a:xfrm>
        </p:grpSpPr>
        <p:sp>
          <p:nvSpPr>
            <p:cNvPr id="4" name="Rechteck 3"/>
            <p:cNvSpPr/>
            <p:nvPr/>
          </p:nvSpPr>
          <p:spPr bwMode="gray">
            <a:xfrm>
              <a:off x="549274" y="1522413"/>
              <a:ext cx="2775081" cy="2221866"/>
            </a:xfrm>
            <a:prstGeom prst="rect">
              <a:avLst/>
            </a:prstGeom>
            <a:solidFill>
              <a:srgbClr val="1B4D6B"/>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50%</a:t>
              </a:r>
              <a:endParaRPr lang="en-US" sz="5400" dirty="0">
                <a:solidFill>
                  <a:schemeClr val="bg1"/>
                </a:solidFill>
                <a:latin typeface="Bebas Neue" panose="020B0506020202020201" pitchFamily="34" charset="0"/>
              </a:endParaRPr>
            </a:p>
          </p:txBody>
        </p:sp>
        <p:sp>
          <p:nvSpPr>
            <p:cNvPr id="5" name="Rechteck 4"/>
            <p:cNvSpPr/>
            <p:nvPr/>
          </p:nvSpPr>
          <p:spPr bwMode="gray">
            <a:xfrm>
              <a:off x="3324354" y="1522413"/>
              <a:ext cx="2775081" cy="2221866"/>
            </a:xfrm>
            <a:prstGeom prst="rect">
              <a:avLst/>
            </a:prstGeom>
            <a:solidFill>
              <a:schemeClr val="accent3"/>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22%</a:t>
              </a:r>
              <a:endParaRPr lang="en-US" sz="5400" dirty="0">
                <a:solidFill>
                  <a:schemeClr val="bg1"/>
                </a:solidFill>
                <a:latin typeface="Bebas Neue" panose="020B0506020202020201" pitchFamily="34" charset="0"/>
              </a:endParaRPr>
            </a:p>
          </p:txBody>
        </p:sp>
        <p:sp>
          <p:nvSpPr>
            <p:cNvPr id="6" name="Rechteck 5"/>
            <p:cNvSpPr/>
            <p:nvPr/>
          </p:nvSpPr>
          <p:spPr bwMode="gray">
            <a:xfrm>
              <a:off x="6088529" y="1522413"/>
              <a:ext cx="2785989" cy="2221866"/>
            </a:xfrm>
            <a:prstGeom prst="rect">
              <a:avLst/>
            </a:prstGeom>
            <a:solidFill>
              <a:schemeClr val="accent1"/>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34%</a:t>
              </a:r>
              <a:endParaRPr lang="en-US" sz="5400" dirty="0">
                <a:solidFill>
                  <a:schemeClr val="bg1"/>
                </a:solidFill>
                <a:latin typeface="Bebas Neue" panose="020B0506020202020201" pitchFamily="34" charset="0"/>
              </a:endParaRPr>
            </a:p>
          </p:txBody>
        </p:sp>
        <p:sp>
          <p:nvSpPr>
            <p:cNvPr id="7" name="Rechteck 6"/>
            <p:cNvSpPr/>
            <p:nvPr/>
          </p:nvSpPr>
          <p:spPr bwMode="gray">
            <a:xfrm>
              <a:off x="8874518" y="1522413"/>
              <a:ext cx="2775081" cy="2221866"/>
            </a:xfrm>
            <a:prstGeom prst="rect">
              <a:avLst/>
            </a:prstGeom>
            <a:solidFill>
              <a:schemeClr val="accent6"/>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91%</a:t>
              </a:r>
              <a:endParaRPr lang="en-US" sz="5400" dirty="0">
                <a:solidFill>
                  <a:schemeClr val="bg1"/>
                </a:solidFill>
                <a:latin typeface="Bebas Neue" panose="020B0506020202020201" pitchFamily="34" charset="0"/>
              </a:endParaRPr>
            </a:p>
          </p:txBody>
        </p:sp>
        <p:grpSp>
          <p:nvGrpSpPr>
            <p:cNvPr id="8" name="Gruppieren 7"/>
            <p:cNvGrpSpPr/>
            <p:nvPr/>
          </p:nvGrpSpPr>
          <p:grpSpPr bwMode="gray">
            <a:xfrm>
              <a:off x="540000" y="4190999"/>
              <a:ext cx="11118600" cy="1628775"/>
              <a:chOff x="540000" y="4190999"/>
              <a:chExt cx="8896735" cy="1628775"/>
            </a:xfrm>
          </p:grpSpPr>
          <p:sp>
            <p:nvSpPr>
              <p:cNvPr id="12" name="Rechteck 11"/>
              <p:cNvSpPr/>
              <p:nvPr/>
            </p:nvSpPr>
            <p:spPr bwMode="gray">
              <a:xfrm>
                <a:off x="54000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a:t>
                </a:r>
                <a:br>
                  <a:rPr lang="en-US" sz="1400" noProof="1" smtClean="0">
                    <a:solidFill>
                      <a:schemeClr val="bg1"/>
                    </a:solidFill>
                    <a:latin typeface="Calibri Light" panose="020F0302020204030204" pitchFamily="34" charset="0"/>
                  </a:rPr>
                </a:br>
                <a:r>
                  <a:rPr lang="en-US" sz="1400" noProof="1" smtClean="0">
                    <a:solidFill>
                      <a:schemeClr val="bg1"/>
                    </a:solidFill>
                    <a:latin typeface="Calibri Light" panose="020F0302020204030204" pitchFamily="34" charset="0"/>
                  </a:rPr>
                  <a:t>with your own text. Placeholdertext.</a:t>
                </a:r>
                <a:endParaRPr lang="en-US" sz="1400" noProof="1">
                  <a:solidFill>
                    <a:schemeClr val="bg1"/>
                  </a:solidFill>
                  <a:latin typeface="Calibri Light" panose="020F0302020204030204" pitchFamily="34" charset="0"/>
                </a:endParaRPr>
              </a:p>
            </p:txBody>
          </p:sp>
          <p:sp>
            <p:nvSpPr>
              <p:cNvPr id="13" name="Rechteck 12"/>
              <p:cNvSpPr/>
              <p:nvPr/>
            </p:nvSpPr>
            <p:spPr bwMode="gray">
              <a:xfrm>
                <a:off x="277114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a:t>
                </a:r>
                <a:br>
                  <a:rPr lang="en-US" sz="1400" noProof="1" smtClean="0">
                    <a:solidFill>
                      <a:schemeClr val="bg1"/>
                    </a:solidFill>
                    <a:latin typeface="Calibri Light" panose="020F0302020204030204" pitchFamily="34" charset="0"/>
                  </a:rPr>
                </a:br>
                <a:r>
                  <a:rPr lang="en-US" sz="1400" noProof="1" smtClean="0">
                    <a:solidFill>
                      <a:schemeClr val="bg1"/>
                    </a:solidFill>
                    <a:latin typeface="Calibri Light" panose="020F0302020204030204" pitchFamily="34" charset="0"/>
                  </a:rPr>
                  <a:t>with your own text. Placeholdertext.</a:t>
                </a:r>
                <a:endParaRPr lang="en-US" sz="1400" noProof="1">
                  <a:solidFill>
                    <a:schemeClr val="bg1"/>
                  </a:solidFill>
                  <a:latin typeface="Calibri Light" panose="020F0302020204030204" pitchFamily="34" charset="0"/>
                </a:endParaRPr>
              </a:p>
            </p:txBody>
          </p:sp>
          <p:sp>
            <p:nvSpPr>
              <p:cNvPr id="14" name="Rechteck 13"/>
              <p:cNvSpPr/>
              <p:nvPr/>
            </p:nvSpPr>
            <p:spPr bwMode="gray">
              <a:xfrm>
                <a:off x="4993004"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a:t>
                </a:r>
                <a:br>
                  <a:rPr lang="en-US" sz="1400" noProof="1" smtClean="0">
                    <a:solidFill>
                      <a:schemeClr val="bg1"/>
                    </a:solidFill>
                    <a:latin typeface="Calibri Light" panose="020F0302020204030204" pitchFamily="34" charset="0"/>
                  </a:rPr>
                </a:br>
                <a:r>
                  <a:rPr lang="en-US" sz="1400" noProof="1" smtClean="0">
                    <a:solidFill>
                      <a:schemeClr val="bg1"/>
                    </a:solidFill>
                    <a:latin typeface="Calibri Light" panose="020F0302020204030204" pitchFamily="34" charset="0"/>
                  </a:rPr>
                  <a:t>with your own text. Placeholdertext.</a:t>
                </a:r>
                <a:endParaRPr lang="en-US" sz="1400" noProof="1">
                  <a:solidFill>
                    <a:schemeClr val="bg1"/>
                  </a:solidFill>
                  <a:latin typeface="Calibri Light" panose="020F0302020204030204" pitchFamily="34" charset="0"/>
                </a:endParaRPr>
              </a:p>
            </p:txBody>
          </p:sp>
          <p:sp>
            <p:nvSpPr>
              <p:cNvPr id="15" name="Rechteck 14"/>
              <p:cNvSpPr/>
              <p:nvPr/>
            </p:nvSpPr>
            <p:spPr bwMode="gray">
              <a:xfrm>
                <a:off x="720559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a:t>
                </a:r>
                <a:br>
                  <a:rPr lang="en-US" sz="1400" noProof="1" smtClean="0">
                    <a:solidFill>
                      <a:schemeClr val="bg1"/>
                    </a:solidFill>
                    <a:latin typeface="Calibri Light" panose="020F0302020204030204" pitchFamily="34" charset="0"/>
                  </a:rPr>
                </a:br>
                <a:r>
                  <a:rPr lang="en-US" sz="1400" noProof="1" smtClean="0">
                    <a:solidFill>
                      <a:schemeClr val="bg1"/>
                    </a:solidFill>
                    <a:latin typeface="Calibri Light" panose="020F0302020204030204" pitchFamily="34" charset="0"/>
                  </a:rPr>
                  <a:t>with your own text. Placeholdertext.</a:t>
                </a:r>
                <a:endParaRPr lang="en-US" sz="1400" noProof="1">
                  <a:solidFill>
                    <a:schemeClr val="bg1"/>
                  </a:solidFill>
                  <a:latin typeface="Calibri Light" panose="020F0302020204030204" pitchFamily="34" charset="0"/>
                </a:endParaRPr>
              </a:p>
            </p:txBody>
          </p:sp>
        </p:grpSp>
        <p:cxnSp>
          <p:nvCxnSpPr>
            <p:cNvPr id="9" name="Gerade Verbindung 8"/>
            <p:cNvCxnSpPr/>
            <p:nvPr/>
          </p:nvCxnSpPr>
          <p:spPr bwMode="gray">
            <a:xfrm>
              <a:off x="3324353"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bwMode="gray">
            <a:xfrm>
              <a:off x="6088529"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bwMode="gray">
            <a:xfrm>
              <a:off x="8863610"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3" name="Gruppieren 2"/>
          <p:cNvGrpSpPr/>
          <p:nvPr/>
        </p:nvGrpSpPr>
        <p:grpSpPr>
          <a:xfrm>
            <a:off x="396876" y="1968883"/>
            <a:ext cx="8338990" cy="3220350"/>
            <a:chOff x="540000" y="1522413"/>
            <a:chExt cx="11127875" cy="4297361"/>
          </a:xfrm>
        </p:grpSpPr>
        <p:sp>
          <p:nvSpPr>
            <p:cNvPr id="4" name="Rechteck 3"/>
            <p:cNvSpPr/>
            <p:nvPr/>
          </p:nvSpPr>
          <p:spPr bwMode="gray">
            <a:xfrm>
              <a:off x="54000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Placeholdertext.</a:t>
              </a:r>
              <a:endParaRPr lang="en-US" sz="1400" noProof="1">
                <a:solidFill>
                  <a:schemeClr val="bg1"/>
                </a:solidFill>
                <a:latin typeface="Calibri Light" panose="020F0302020204030204" pitchFamily="34" charset="0"/>
              </a:endParaRPr>
            </a:p>
          </p:txBody>
        </p:sp>
        <p:sp>
          <p:nvSpPr>
            <p:cNvPr id="5" name="Rechteck 4"/>
            <p:cNvSpPr/>
            <p:nvPr/>
          </p:nvSpPr>
          <p:spPr bwMode="gray">
            <a:xfrm>
              <a:off x="549275" y="1522413"/>
              <a:ext cx="2221865" cy="2221866"/>
            </a:xfrm>
            <a:prstGeom prst="rect">
              <a:avLst/>
            </a:prstGeom>
            <a:solidFill>
              <a:srgbClr val="1B4D6B"/>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93%</a:t>
              </a:r>
              <a:endParaRPr lang="en-US" sz="5400" dirty="0">
                <a:solidFill>
                  <a:schemeClr val="bg1"/>
                </a:solidFill>
                <a:latin typeface="Bebas Neue" panose="020B0506020202020201" pitchFamily="34" charset="0"/>
              </a:endParaRPr>
            </a:p>
          </p:txBody>
        </p:sp>
        <p:sp>
          <p:nvSpPr>
            <p:cNvPr id="6" name="Rechteck 5"/>
            <p:cNvSpPr/>
            <p:nvPr/>
          </p:nvSpPr>
          <p:spPr bwMode="gray">
            <a:xfrm>
              <a:off x="2771139" y="1522413"/>
              <a:ext cx="2221865" cy="2221866"/>
            </a:xfrm>
            <a:prstGeom prst="rect">
              <a:avLst/>
            </a:prstGeom>
            <a:solidFill>
              <a:schemeClr val="accent3"/>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78%</a:t>
              </a:r>
              <a:endParaRPr lang="en-US" sz="5400" dirty="0">
                <a:solidFill>
                  <a:schemeClr val="bg1"/>
                </a:solidFill>
                <a:latin typeface="Bebas Neue" panose="020B0506020202020201" pitchFamily="34" charset="0"/>
              </a:endParaRPr>
            </a:p>
          </p:txBody>
        </p:sp>
        <p:sp>
          <p:nvSpPr>
            <p:cNvPr id="7" name="Rechteck 6"/>
            <p:cNvSpPr/>
            <p:nvPr/>
          </p:nvSpPr>
          <p:spPr bwMode="gray">
            <a:xfrm>
              <a:off x="4984272" y="1522413"/>
              <a:ext cx="2221865" cy="2221866"/>
            </a:xfrm>
            <a:prstGeom prst="rect">
              <a:avLst/>
            </a:prstGeom>
            <a:solidFill>
              <a:schemeClr val="accent1"/>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69%</a:t>
              </a:r>
              <a:endParaRPr lang="en-US" sz="5400" dirty="0">
                <a:solidFill>
                  <a:schemeClr val="bg1"/>
                </a:solidFill>
                <a:latin typeface="Bebas Neue" panose="020B0506020202020201" pitchFamily="34" charset="0"/>
              </a:endParaRPr>
            </a:p>
          </p:txBody>
        </p:sp>
        <p:sp>
          <p:nvSpPr>
            <p:cNvPr id="8" name="Rechteck 7"/>
            <p:cNvSpPr/>
            <p:nvPr/>
          </p:nvSpPr>
          <p:spPr bwMode="gray">
            <a:xfrm>
              <a:off x="7214870" y="1522413"/>
              <a:ext cx="2221865" cy="2221866"/>
            </a:xfrm>
            <a:prstGeom prst="rect">
              <a:avLst/>
            </a:prstGeom>
            <a:solidFill>
              <a:schemeClr val="accent6"/>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35%</a:t>
              </a:r>
              <a:endParaRPr lang="en-US" sz="5400" dirty="0">
                <a:solidFill>
                  <a:schemeClr val="bg1"/>
                </a:solidFill>
                <a:latin typeface="Bebas Neue" panose="020B0506020202020201" pitchFamily="34" charset="0"/>
              </a:endParaRPr>
            </a:p>
          </p:txBody>
        </p:sp>
        <p:sp>
          <p:nvSpPr>
            <p:cNvPr id="9" name="Rechteck 8"/>
            <p:cNvSpPr/>
            <p:nvPr/>
          </p:nvSpPr>
          <p:spPr bwMode="gray">
            <a:xfrm>
              <a:off x="9436735" y="1522413"/>
              <a:ext cx="2221865" cy="2221866"/>
            </a:xfrm>
            <a:prstGeom prst="rect">
              <a:avLst/>
            </a:prstGeom>
            <a:solidFill>
              <a:schemeClr val="tx2">
                <a:lumMod val="60000"/>
                <a:lumOff val="40000"/>
              </a:schemeClr>
            </a:solidFill>
            <a:ln w="12700">
              <a:noFill/>
              <a:round/>
              <a:headEnd/>
              <a:tailEnd/>
            </a:ln>
          </p:spPr>
          <p:txBody>
            <a:bodyPr rtlCol="0" anchor="ctr"/>
            <a:lstStyle/>
            <a:p>
              <a:pPr algn="ctr"/>
              <a:r>
                <a:rPr lang="en-US" sz="5400" dirty="0" smtClean="0">
                  <a:solidFill>
                    <a:schemeClr val="bg1"/>
                  </a:solidFill>
                  <a:latin typeface="Bebas Neue" panose="020B0506020202020201" pitchFamily="34" charset="0"/>
                </a:rPr>
                <a:t>26%</a:t>
              </a:r>
              <a:endParaRPr lang="en-US" sz="5400" dirty="0">
                <a:solidFill>
                  <a:schemeClr val="bg1"/>
                </a:solidFill>
                <a:latin typeface="Bebas Neue" panose="020B0506020202020201" pitchFamily="34" charset="0"/>
              </a:endParaRPr>
            </a:p>
          </p:txBody>
        </p:sp>
        <p:sp>
          <p:nvSpPr>
            <p:cNvPr id="10" name="Rechteck 9"/>
            <p:cNvSpPr/>
            <p:nvPr/>
          </p:nvSpPr>
          <p:spPr bwMode="gray">
            <a:xfrm>
              <a:off x="277114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Placeholdertext.</a:t>
              </a:r>
              <a:endParaRPr lang="en-US" sz="1400" noProof="1">
                <a:solidFill>
                  <a:schemeClr val="bg1"/>
                </a:solidFill>
                <a:latin typeface="Calibri Light" panose="020F0302020204030204" pitchFamily="34" charset="0"/>
              </a:endParaRPr>
            </a:p>
          </p:txBody>
        </p:sp>
        <p:sp>
          <p:nvSpPr>
            <p:cNvPr id="11" name="Rechteck 10"/>
            <p:cNvSpPr/>
            <p:nvPr/>
          </p:nvSpPr>
          <p:spPr bwMode="gray">
            <a:xfrm>
              <a:off x="4993004"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Placeholdertext.</a:t>
              </a:r>
              <a:endParaRPr lang="en-US" sz="1400" noProof="1">
                <a:solidFill>
                  <a:schemeClr val="bg1"/>
                </a:solidFill>
                <a:latin typeface="Calibri Light" panose="020F0302020204030204" pitchFamily="34" charset="0"/>
              </a:endParaRPr>
            </a:p>
          </p:txBody>
        </p:sp>
        <p:sp>
          <p:nvSpPr>
            <p:cNvPr id="12" name="Rechteck 11"/>
            <p:cNvSpPr/>
            <p:nvPr/>
          </p:nvSpPr>
          <p:spPr bwMode="gray">
            <a:xfrm>
              <a:off x="720559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Placeholdertext.</a:t>
              </a:r>
              <a:endParaRPr lang="en-US" sz="1400" noProof="1">
                <a:solidFill>
                  <a:schemeClr val="bg1"/>
                </a:solidFill>
                <a:latin typeface="Calibri Light" panose="020F0302020204030204" pitchFamily="34" charset="0"/>
              </a:endParaRPr>
            </a:p>
          </p:txBody>
        </p:sp>
        <p:sp>
          <p:nvSpPr>
            <p:cNvPr id="13" name="Rechteck 12"/>
            <p:cNvSpPr/>
            <p:nvPr/>
          </p:nvSpPr>
          <p:spPr bwMode="gray">
            <a:xfrm>
              <a:off x="943673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000" noProof="1" smtClean="0">
                  <a:solidFill>
                    <a:schemeClr val="bg1"/>
                  </a:solidFill>
                  <a:latin typeface="Bebas Neue" panose="020B0506020202020201" pitchFamily="34" charset="0"/>
                </a:rPr>
                <a:t>PLACEHOLDER</a:t>
              </a:r>
              <a:endParaRPr lang="en-US" sz="1400" noProof="1" smtClean="0">
                <a:solidFill>
                  <a:schemeClr val="bg1"/>
                </a:solidFill>
                <a:latin typeface="Bebas Neue" panose="020B0506020202020201" pitchFamily="34" charset="0"/>
              </a:endParaRPr>
            </a:p>
            <a:p>
              <a:pPr lvl="0" algn="ctr">
                <a:lnSpc>
                  <a:spcPct val="90000"/>
                </a:lnSpc>
                <a:spcAft>
                  <a:spcPts val="1000"/>
                </a:spcAft>
                <a:defRPr/>
              </a:pPr>
              <a:r>
                <a:rPr lang="en-US" sz="1400" noProof="1" smtClean="0">
                  <a:solidFill>
                    <a:schemeClr val="bg1"/>
                  </a:solidFill>
                  <a:latin typeface="Calibri Light" panose="020F0302020204030204" pitchFamily="34" charset="0"/>
                </a:rPr>
                <a:t>You can replace this with your own text. Placeholdertext.</a:t>
              </a:r>
              <a:endParaRPr lang="en-US" sz="1400" noProof="1">
                <a:solidFill>
                  <a:schemeClr val="bg1"/>
                </a:solidFill>
                <a:latin typeface="Calibri Light" panose="020F0302020204030204" pitchFamily="34" charset="0"/>
              </a:endParaRPr>
            </a:p>
          </p:txBody>
        </p:sp>
        <p:cxnSp>
          <p:nvCxnSpPr>
            <p:cNvPr id="14" name="Gerade Verbindung 13"/>
            <p:cNvCxnSpPr/>
            <p:nvPr/>
          </p:nvCxnSpPr>
          <p:spPr bwMode="gray">
            <a:xfrm>
              <a:off x="2771139"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4984271"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7205594"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a:off x="9436734"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3" name="Gruppieren 12"/>
          <p:cNvGrpSpPr/>
          <p:nvPr/>
        </p:nvGrpSpPr>
        <p:grpSpPr>
          <a:xfrm>
            <a:off x="210509" y="1804658"/>
            <a:ext cx="8537492" cy="3671471"/>
            <a:chOff x="210508" y="1083993"/>
            <a:chExt cx="11490323" cy="4941309"/>
          </a:xfrm>
        </p:grpSpPr>
        <p:sp>
          <p:nvSpPr>
            <p:cNvPr id="3" name="Rechteck 2"/>
            <p:cNvSpPr/>
            <p:nvPr/>
          </p:nvSpPr>
          <p:spPr bwMode="gray">
            <a:xfrm>
              <a:off x="8543924" y="1408488"/>
              <a:ext cx="3105675" cy="214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000" dirty="0" smtClean="0">
                  <a:solidFill>
                    <a:schemeClr val="tx1"/>
                  </a:solidFill>
                  <a:latin typeface="Calibri Light" panose="020F0302020204030204" pitchFamily="34" charset="0"/>
                </a:rPr>
                <a:t>THIS IS A PLACEHOLDER TEXT. THIS TEXT CAN BE REPLACED WITH YOUR OWN TEXT. </a:t>
              </a:r>
              <a:endParaRPr lang="en-US" sz="2000" dirty="0">
                <a:solidFill>
                  <a:schemeClr val="tx1"/>
                </a:solidFill>
                <a:latin typeface="Calibri Light" panose="020F0302020204030204" pitchFamily="34" charset="0"/>
              </a:endParaRPr>
            </a:p>
          </p:txBody>
        </p:sp>
        <p:sp>
          <p:nvSpPr>
            <p:cNvPr id="4" name="Rechteck 3"/>
            <p:cNvSpPr/>
            <p:nvPr/>
          </p:nvSpPr>
          <p:spPr bwMode="gray">
            <a:xfrm rot="16200000">
              <a:off x="-115963" y="1743391"/>
              <a:ext cx="2797230"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8800" spc="300" dirty="0" smtClean="0">
                  <a:solidFill>
                    <a:schemeClr val="accent3">
                      <a:lumMod val="50000"/>
                    </a:schemeClr>
                  </a:solidFill>
                  <a:latin typeface="Bebas Neue" panose="020B0506020202020201" pitchFamily="34" charset="0"/>
                </a:rPr>
                <a:t>300</a:t>
              </a:r>
            </a:p>
          </p:txBody>
        </p:sp>
        <p:sp>
          <p:nvSpPr>
            <p:cNvPr id="5" name="Rechteck 4"/>
            <p:cNvSpPr/>
            <p:nvPr/>
          </p:nvSpPr>
          <p:spPr bwMode="gray">
            <a:xfrm>
              <a:off x="2854489" y="3441418"/>
              <a:ext cx="8846342" cy="992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4800" spc="300" dirty="0" smtClean="0">
                  <a:solidFill>
                    <a:schemeClr val="accent1"/>
                  </a:solidFill>
                  <a:latin typeface="Bebas Neue" panose="020B0506020202020201" pitchFamily="34" charset="0"/>
                </a:rPr>
                <a:t>THIS IS A PLACEHOLDER TEXT. </a:t>
              </a:r>
              <a:endParaRPr lang="en-US" sz="4800" spc="300" dirty="0">
                <a:solidFill>
                  <a:schemeClr val="accent1"/>
                </a:solidFill>
                <a:latin typeface="Bebas Neue" panose="020B0506020202020201" pitchFamily="34" charset="0"/>
              </a:endParaRPr>
            </a:p>
          </p:txBody>
        </p:sp>
        <p:sp>
          <p:nvSpPr>
            <p:cNvPr id="6" name="Rechteck 5"/>
            <p:cNvSpPr/>
            <p:nvPr/>
          </p:nvSpPr>
          <p:spPr bwMode="gray">
            <a:xfrm rot="16200000">
              <a:off x="1703691" y="2509327"/>
              <a:ext cx="3099278" cy="1067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1600" dirty="0" smtClean="0">
                  <a:solidFill>
                    <a:schemeClr val="tx1"/>
                  </a:solidFill>
                  <a:latin typeface="Calibri Light" panose="020F0302020204030204" pitchFamily="34" charset="0"/>
                </a:rPr>
                <a:t>THIS TEXT CAN BE </a:t>
              </a:r>
              <a:br>
                <a:rPr lang="en-US" sz="1600" dirty="0" smtClean="0">
                  <a:solidFill>
                    <a:schemeClr val="tx1"/>
                  </a:solidFill>
                  <a:latin typeface="Calibri Light" panose="020F0302020204030204" pitchFamily="34" charset="0"/>
                </a:rPr>
              </a:br>
              <a:r>
                <a:rPr lang="en-US" sz="1600" dirty="0" smtClean="0">
                  <a:solidFill>
                    <a:schemeClr val="tx1"/>
                  </a:solidFill>
                  <a:latin typeface="Calibri Light" panose="020F0302020204030204" pitchFamily="34" charset="0"/>
                </a:rPr>
                <a:t>REPLACED WITH</a:t>
              </a:r>
              <a:br>
                <a:rPr lang="en-US" sz="1600" dirty="0" smtClean="0">
                  <a:solidFill>
                    <a:schemeClr val="tx1"/>
                  </a:solidFill>
                  <a:latin typeface="Calibri Light" panose="020F0302020204030204" pitchFamily="34" charset="0"/>
                </a:rPr>
              </a:br>
              <a:r>
                <a:rPr lang="en-US" sz="1600" dirty="0" smtClean="0">
                  <a:solidFill>
                    <a:schemeClr val="tx1"/>
                  </a:solidFill>
                  <a:latin typeface="Calibri Light" panose="020F0302020204030204" pitchFamily="34" charset="0"/>
                </a:rPr>
                <a:t> YOUR OWN TEXT. </a:t>
              </a:r>
              <a:endParaRPr lang="en-US" sz="1600" dirty="0">
                <a:solidFill>
                  <a:schemeClr val="tx1"/>
                </a:solidFill>
                <a:latin typeface="Calibri Light" panose="020F0302020204030204" pitchFamily="34" charset="0"/>
              </a:endParaRPr>
            </a:p>
          </p:txBody>
        </p:sp>
        <p:sp>
          <p:nvSpPr>
            <p:cNvPr id="7" name="Rechteck 6"/>
            <p:cNvSpPr/>
            <p:nvPr/>
          </p:nvSpPr>
          <p:spPr bwMode="gray">
            <a:xfrm>
              <a:off x="3925018" y="4433964"/>
              <a:ext cx="7724581" cy="1591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ctr" anchorCtr="0">
              <a:noAutofit/>
            </a:bodyPr>
            <a:lstStyle/>
            <a:p>
              <a:pPr>
                <a:lnSpc>
                  <a:spcPct val="90000"/>
                </a:lnSpc>
                <a:spcAft>
                  <a:spcPts val="1000"/>
                </a:spcAft>
              </a:pPr>
              <a:r>
                <a:rPr lang="en-US" dirty="0" smtClean="0">
                  <a:solidFill>
                    <a:schemeClr val="tx1"/>
                  </a:solidFill>
                  <a:latin typeface="Calibri Light" panose="020F0302020204030204" pitchFamily="34" charset="0"/>
                </a:rPr>
                <a:t>THIS IS A PLACEHOLDER TEXT. THIS TEXT CAN BE REPLACED WITH YOUR OWN TEXT. THIS IS A PLACEHOLDER TEXT. THIS IS A PLACEHOLDER TEXT. THIS TEXT CAN BE REPLACED WITH YOUR OWN TEXT. </a:t>
              </a:r>
              <a:endParaRPr lang="en-US" dirty="0">
                <a:solidFill>
                  <a:schemeClr val="tx1"/>
                </a:solidFill>
                <a:latin typeface="Calibri Light" panose="020F0302020204030204" pitchFamily="34" charset="0"/>
              </a:endParaRPr>
            </a:p>
          </p:txBody>
        </p:sp>
        <p:sp>
          <p:nvSpPr>
            <p:cNvPr id="8" name="Rechteck 7"/>
            <p:cNvSpPr/>
            <p:nvPr/>
          </p:nvSpPr>
          <p:spPr bwMode="gray">
            <a:xfrm>
              <a:off x="591506" y="4442812"/>
              <a:ext cx="3195495"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2400" spc="300" dirty="0" smtClean="0">
                  <a:solidFill>
                    <a:schemeClr val="accent1">
                      <a:lumMod val="50000"/>
                    </a:schemeClr>
                  </a:solidFill>
                  <a:latin typeface="Bebas Neue" panose="020B0506020202020201" pitchFamily="34" charset="0"/>
                </a:rPr>
                <a:t>YOUR OWN </a:t>
              </a:r>
              <a:br>
                <a:rPr lang="en-US" sz="2400" spc="300" dirty="0" smtClean="0">
                  <a:solidFill>
                    <a:schemeClr val="accent1">
                      <a:lumMod val="50000"/>
                    </a:schemeClr>
                  </a:solidFill>
                  <a:latin typeface="Bebas Neue" panose="020B0506020202020201" pitchFamily="34" charset="0"/>
                </a:rPr>
              </a:br>
              <a:r>
                <a:rPr lang="en-US" sz="2400" spc="300" dirty="0" smtClean="0">
                  <a:solidFill>
                    <a:schemeClr val="accent1">
                      <a:lumMod val="50000"/>
                    </a:schemeClr>
                  </a:solidFill>
                  <a:latin typeface="Bebas Neue" panose="020B0506020202020201" pitchFamily="34" charset="0"/>
                </a:rPr>
                <a:t>DESCRIPTION TEXT</a:t>
              </a:r>
              <a:endParaRPr lang="en-US" sz="2400" spc="300" dirty="0">
                <a:solidFill>
                  <a:schemeClr val="accent1">
                    <a:lumMod val="50000"/>
                  </a:schemeClr>
                </a:solidFill>
                <a:latin typeface="Bebas Neue" panose="020B0506020202020201" pitchFamily="34" charset="0"/>
              </a:endParaRPr>
            </a:p>
          </p:txBody>
        </p:sp>
        <p:sp>
          <p:nvSpPr>
            <p:cNvPr id="9" name="Rechteck 8"/>
            <p:cNvSpPr/>
            <p:nvPr/>
          </p:nvSpPr>
          <p:spPr bwMode="gray">
            <a:xfrm>
              <a:off x="591506" y="5477981"/>
              <a:ext cx="3195495" cy="52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050" dirty="0" smtClean="0">
                  <a:solidFill>
                    <a:schemeClr val="tx1"/>
                  </a:solidFill>
                  <a:latin typeface="Calibri Light" panose="020F0302020204030204" pitchFamily="34" charset="0"/>
                </a:rPr>
                <a:t>THIS IS A PLACEHOLDER TEXT. THIS TEXT </a:t>
              </a:r>
              <a:br>
                <a:rPr lang="en-US" sz="1050" dirty="0" smtClean="0">
                  <a:solidFill>
                    <a:schemeClr val="tx1"/>
                  </a:solidFill>
                  <a:latin typeface="Calibri Light" panose="020F0302020204030204" pitchFamily="34" charset="0"/>
                </a:rPr>
              </a:br>
              <a:r>
                <a:rPr lang="en-US" sz="1050" dirty="0" smtClean="0">
                  <a:solidFill>
                    <a:schemeClr val="tx1"/>
                  </a:solidFill>
                  <a:latin typeface="Calibri Light" panose="020F0302020204030204" pitchFamily="34" charset="0"/>
                </a:rPr>
                <a:t>CAN BE REPLACED WITH YOUR OWN TEXT. </a:t>
              </a:r>
              <a:endParaRPr lang="en-US" sz="1050" dirty="0">
                <a:solidFill>
                  <a:schemeClr val="tx1"/>
                </a:solidFill>
                <a:latin typeface="Calibri Light" panose="020F0302020204030204" pitchFamily="34" charset="0"/>
              </a:endParaRPr>
            </a:p>
          </p:txBody>
        </p:sp>
        <p:sp>
          <p:nvSpPr>
            <p:cNvPr id="10" name="Rechteck 9"/>
            <p:cNvSpPr/>
            <p:nvPr/>
          </p:nvSpPr>
          <p:spPr bwMode="gray">
            <a:xfrm>
              <a:off x="591506" y="3553975"/>
              <a:ext cx="2797230" cy="92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5400" spc="300" dirty="0" smtClean="0">
                  <a:solidFill>
                    <a:schemeClr val="accent1">
                      <a:lumMod val="50000"/>
                    </a:schemeClr>
                  </a:solidFill>
                  <a:latin typeface="Bebas Neue" panose="020B0506020202020201" pitchFamily="34" charset="0"/>
                </a:rPr>
                <a:t>299</a:t>
              </a:r>
              <a:endParaRPr lang="en-US" sz="9600" spc="300" dirty="0" smtClean="0">
                <a:solidFill>
                  <a:schemeClr val="accent1">
                    <a:lumMod val="50000"/>
                  </a:schemeClr>
                </a:solidFill>
                <a:latin typeface="Bebas Neue" panose="020B0506020202020201" pitchFamily="34" charset="0"/>
              </a:endParaRPr>
            </a:p>
          </p:txBody>
        </p:sp>
        <p:sp>
          <p:nvSpPr>
            <p:cNvPr id="11" name="Rechteck 10"/>
            <p:cNvSpPr/>
            <p:nvPr/>
          </p:nvSpPr>
          <p:spPr bwMode="gray">
            <a:xfrm>
              <a:off x="3578224" y="1083993"/>
              <a:ext cx="5032376" cy="184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2000" spc="300" dirty="0" smtClean="0">
                  <a:solidFill>
                    <a:schemeClr val="accent3"/>
                  </a:solidFill>
                  <a:latin typeface="Bebas Neue" panose="020B0506020202020201" pitchFamily="34" charset="0"/>
                </a:rPr>
                <a:t>1.255€</a:t>
              </a:r>
            </a:p>
          </p:txBody>
        </p:sp>
        <p:sp>
          <p:nvSpPr>
            <p:cNvPr id="12" name="Rechteck 11"/>
            <p:cNvSpPr/>
            <p:nvPr/>
          </p:nvSpPr>
          <p:spPr bwMode="gray">
            <a:xfrm rot="16200000">
              <a:off x="789351" y="2571297"/>
              <a:ext cx="2906320"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2000" spc="300" dirty="0" smtClean="0">
                  <a:solidFill>
                    <a:schemeClr val="accent3">
                      <a:lumMod val="50000"/>
                    </a:schemeClr>
                  </a:solidFill>
                  <a:latin typeface="Bebas Neue" panose="020B0506020202020201" pitchFamily="34" charset="0"/>
                </a:rPr>
                <a:t>YOUR OWN </a:t>
              </a:r>
              <a:br>
                <a:rPr lang="en-US" sz="2000" spc="300" dirty="0" smtClean="0">
                  <a:solidFill>
                    <a:schemeClr val="accent3">
                      <a:lumMod val="50000"/>
                    </a:schemeClr>
                  </a:solidFill>
                  <a:latin typeface="Bebas Neue" panose="020B0506020202020201" pitchFamily="34" charset="0"/>
                </a:rPr>
              </a:br>
              <a:r>
                <a:rPr lang="en-US" sz="2000" spc="300" dirty="0" smtClean="0">
                  <a:solidFill>
                    <a:schemeClr val="accent3">
                      <a:lumMod val="50000"/>
                    </a:schemeClr>
                  </a:solidFill>
                  <a:latin typeface="Bebas Neue" panose="020B0506020202020201" pitchFamily="34" charset="0"/>
                </a:rPr>
                <a:t>DESCRIPTION TEXT</a:t>
              </a:r>
              <a:endParaRPr lang="en-US" sz="2000" spc="300" dirty="0">
                <a:solidFill>
                  <a:schemeClr val="accent3">
                    <a:lumMod val="50000"/>
                  </a:schemeClr>
                </a:solidFill>
                <a:latin typeface="Bebas Neue" panose="020B0506020202020201" pitchFamily="34" charset="0"/>
              </a:endParaRPr>
            </a:p>
          </p:txBody>
        </p:sp>
      </p:grpSp>
      <p:pic>
        <p:nvPicPr>
          <p:cNvPr id="14"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29" name="Gruppieren 28"/>
          <p:cNvGrpSpPr/>
          <p:nvPr/>
        </p:nvGrpSpPr>
        <p:grpSpPr>
          <a:xfrm>
            <a:off x="136252" y="1927289"/>
            <a:ext cx="8613401" cy="4129971"/>
            <a:chOff x="93718" y="1267080"/>
            <a:chExt cx="11878849" cy="5695695"/>
          </a:xfrm>
        </p:grpSpPr>
        <p:sp>
          <p:nvSpPr>
            <p:cNvPr id="30" name="Rechteck 29"/>
            <p:cNvSpPr/>
            <p:nvPr/>
          </p:nvSpPr>
          <p:spPr>
            <a:xfrm>
              <a:off x="3324906" y="4293117"/>
              <a:ext cx="8132165" cy="26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9600" dirty="0" smtClean="0">
                  <a:solidFill>
                    <a:schemeClr val="accent6">
                      <a:lumMod val="75000"/>
                    </a:schemeClr>
                  </a:solidFill>
                  <a:latin typeface="Bebas Neue" panose="020B0506020202020201" pitchFamily="34" charset="0"/>
                </a:rPr>
                <a:t>4000 likes</a:t>
              </a:r>
            </a:p>
          </p:txBody>
        </p:sp>
        <p:sp>
          <p:nvSpPr>
            <p:cNvPr id="31" name="Rechteck 30"/>
            <p:cNvSpPr/>
            <p:nvPr/>
          </p:nvSpPr>
          <p:spPr bwMode="gray">
            <a:xfrm>
              <a:off x="8526673" y="2346359"/>
              <a:ext cx="3445894" cy="210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000" dirty="0" smtClean="0">
                  <a:solidFill>
                    <a:schemeClr val="tx1"/>
                  </a:solidFill>
                  <a:latin typeface="Calibri Light" panose="020F0302020204030204" pitchFamily="34" charset="0"/>
                </a:rPr>
                <a:t>THIS IS A PLACEHOLDER TEXT. THIS TEXT CAN BE REPLACED WITH YOUR OWN TEXT.</a:t>
              </a:r>
              <a:endParaRPr lang="en-US" sz="2000" dirty="0">
                <a:solidFill>
                  <a:schemeClr val="tx1"/>
                </a:solidFill>
                <a:latin typeface="Calibri Light" panose="020F0302020204030204" pitchFamily="34" charset="0"/>
              </a:endParaRPr>
            </a:p>
          </p:txBody>
        </p:sp>
        <p:sp>
          <p:nvSpPr>
            <p:cNvPr id="32" name="Rechteck 31"/>
            <p:cNvSpPr/>
            <p:nvPr/>
          </p:nvSpPr>
          <p:spPr bwMode="gray">
            <a:xfrm rot="16200000">
              <a:off x="-716939" y="2141682"/>
              <a:ext cx="3117148" cy="149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1500" spc="300" dirty="0" smtClean="0">
                  <a:solidFill>
                    <a:schemeClr val="accent1">
                      <a:lumMod val="50000"/>
                    </a:schemeClr>
                  </a:solidFill>
                  <a:latin typeface="Bebas Neue" panose="020B0506020202020201" pitchFamily="34" charset="0"/>
                </a:rPr>
                <a:t>60%</a:t>
              </a:r>
            </a:p>
          </p:txBody>
        </p:sp>
        <p:sp>
          <p:nvSpPr>
            <p:cNvPr id="33" name="Rechteck 32"/>
            <p:cNvSpPr/>
            <p:nvPr/>
          </p:nvSpPr>
          <p:spPr bwMode="gray">
            <a:xfrm>
              <a:off x="387601" y="4049015"/>
              <a:ext cx="2812800" cy="190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b" anchorCtr="0">
              <a:noAutofit/>
            </a:bodyPr>
            <a:lstStyle/>
            <a:p>
              <a:pPr algn="r">
                <a:lnSpc>
                  <a:spcPct val="90000"/>
                </a:lnSpc>
                <a:spcAft>
                  <a:spcPts val="1000"/>
                </a:spcAft>
              </a:pPr>
              <a:r>
                <a:rPr lang="en-US" sz="1400" dirty="0" smtClean="0">
                  <a:solidFill>
                    <a:schemeClr val="tx2">
                      <a:lumMod val="60000"/>
                      <a:lumOff val="40000"/>
                    </a:schemeClr>
                  </a:solidFill>
                  <a:latin typeface="Calibri Light" panose="020F0302020204030204" pitchFamily="34" charset="0"/>
                </a:rPr>
                <a:t>THIS IS A PLACEHOLDER TEXT. THIS TEXT CAN BE REPLACED WITH YOUR OWN TEXT. THIS IS A PLACEHOLDER TEXT. </a:t>
              </a:r>
              <a:endParaRPr lang="en-US" sz="1400" dirty="0">
                <a:solidFill>
                  <a:schemeClr val="tx2">
                    <a:lumMod val="60000"/>
                    <a:lumOff val="40000"/>
                  </a:schemeClr>
                </a:solidFill>
                <a:latin typeface="Calibri Light" panose="020F0302020204030204" pitchFamily="34" charset="0"/>
              </a:endParaRPr>
            </a:p>
          </p:txBody>
        </p:sp>
        <p:sp>
          <p:nvSpPr>
            <p:cNvPr id="34" name="Rechteck 33"/>
            <p:cNvSpPr/>
            <p:nvPr/>
          </p:nvSpPr>
          <p:spPr bwMode="gray">
            <a:xfrm>
              <a:off x="2818272" y="1426436"/>
              <a:ext cx="6192378"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4000" spc="300" dirty="0" smtClean="0">
                  <a:solidFill>
                    <a:schemeClr val="tx2"/>
                  </a:solidFill>
                  <a:latin typeface="Bebas Neue" panose="020B0506020202020201" pitchFamily="34" charset="0"/>
                </a:rPr>
                <a:t>This is a PLACEHOLDER</a:t>
              </a:r>
            </a:p>
          </p:txBody>
        </p:sp>
        <p:sp>
          <p:nvSpPr>
            <p:cNvPr id="35" name="Rechteck 34"/>
            <p:cNvSpPr/>
            <p:nvPr/>
          </p:nvSpPr>
          <p:spPr bwMode="gray">
            <a:xfrm rot="16200000">
              <a:off x="808473" y="2620759"/>
              <a:ext cx="2973385"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3200" spc="300" dirty="0" smtClean="0">
                  <a:solidFill>
                    <a:schemeClr val="tx2">
                      <a:lumMod val="60000"/>
                      <a:lumOff val="40000"/>
                    </a:schemeClr>
                  </a:solidFill>
                  <a:latin typeface="Bebas Neue" panose="020B0506020202020201" pitchFamily="34" charset="0"/>
                </a:rPr>
                <a:t>PLACEHOLDER</a:t>
              </a:r>
            </a:p>
          </p:txBody>
        </p:sp>
        <p:sp>
          <p:nvSpPr>
            <p:cNvPr id="36" name="Rechteck 35"/>
            <p:cNvSpPr/>
            <p:nvPr/>
          </p:nvSpPr>
          <p:spPr bwMode="gray">
            <a:xfrm>
              <a:off x="9135113" y="1267080"/>
              <a:ext cx="2797230" cy="92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nSpc>
                  <a:spcPct val="90000"/>
                </a:lnSpc>
                <a:spcAft>
                  <a:spcPts val="1000"/>
                </a:spcAft>
              </a:pPr>
              <a:r>
                <a:rPr lang="en-US" sz="4400" spc="300" dirty="0" smtClean="0">
                  <a:solidFill>
                    <a:schemeClr val="accent1">
                      <a:lumMod val="50000"/>
                    </a:schemeClr>
                  </a:solidFill>
                  <a:latin typeface="Bebas Neue" panose="020B0506020202020201" pitchFamily="34" charset="0"/>
                </a:rPr>
                <a:t>299</a:t>
              </a:r>
              <a:r>
                <a:rPr lang="en-US" sz="3200" spc="300" dirty="0" smtClean="0">
                  <a:solidFill>
                    <a:schemeClr val="accent1">
                      <a:lumMod val="50000"/>
                    </a:schemeClr>
                  </a:solidFill>
                  <a:latin typeface="Bebas Neue" panose="020B0506020202020201" pitchFamily="34" charset="0"/>
                </a:rPr>
                <a:t>shares</a:t>
              </a:r>
              <a:endParaRPr lang="en-US" sz="6000" spc="300" dirty="0" smtClean="0">
                <a:solidFill>
                  <a:schemeClr val="accent1">
                    <a:lumMod val="50000"/>
                  </a:schemeClr>
                </a:solidFill>
                <a:latin typeface="Bebas Neue" panose="020B0506020202020201" pitchFamily="34" charset="0"/>
              </a:endParaRPr>
            </a:p>
          </p:txBody>
        </p:sp>
        <p:sp>
          <p:nvSpPr>
            <p:cNvPr id="37" name="Rechteck 36"/>
            <p:cNvSpPr/>
            <p:nvPr/>
          </p:nvSpPr>
          <p:spPr bwMode="gray">
            <a:xfrm>
              <a:off x="2396801" y="1894277"/>
              <a:ext cx="2141961"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8800" spc="300" dirty="0" smtClean="0">
                  <a:solidFill>
                    <a:schemeClr val="tx2">
                      <a:lumMod val="40000"/>
                      <a:lumOff val="60000"/>
                    </a:schemeClr>
                  </a:solidFill>
                  <a:latin typeface="Bebas Neue" panose="020B0506020202020201" pitchFamily="34" charset="0"/>
                </a:rPr>
                <a:t>30</a:t>
              </a:r>
            </a:p>
          </p:txBody>
        </p:sp>
        <p:grpSp>
          <p:nvGrpSpPr>
            <p:cNvPr id="38" name="Gruppieren 37"/>
            <p:cNvGrpSpPr/>
            <p:nvPr/>
          </p:nvGrpSpPr>
          <p:grpSpPr bwMode="gray">
            <a:xfrm>
              <a:off x="2905422" y="2022378"/>
              <a:ext cx="5476580" cy="2199937"/>
              <a:chOff x="2876847" y="2022378"/>
              <a:chExt cx="5476580" cy="2199937"/>
            </a:xfrm>
          </p:grpSpPr>
          <p:sp>
            <p:nvSpPr>
              <p:cNvPr id="40" name="Rechteck 39"/>
              <p:cNvSpPr/>
              <p:nvPr/>
            </p:nvSpPr>
            <p:spPr bwMode="gray">
              <a:xfrm>
                <a:off x="4297070" y="2346358"/>
                <a:ext cx="3742032" cy="1009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2800" spc="300" dirty="0" smtClean="0">
                    <a:solidFill>
                      <a:schemeClr val="accent1">
                        <a:lumMod val="50000"/>
                      </a:schemeClr>
                    </a:solidFill>
                    <a:latin typeface="Bebas Neue" panose="020B0506020202020201" pitchFamily="34" charset="0"/>
                  </a:rPr>
                  <a:t>YOUR OWN </a:t>
                </a:r>
                <a:br>
                  <a:rPr lang="en-US" sz="2800" spc="300" dirty="0" smtClean="0">
                    <a:solidFill>
                      <a:schemeClr val="accent1">
                        <a:lumMod val="50000"/>
                      </a:schemeClr>
                    </a:solidFill>
                    <a:latin typeface="Bebas Neue" panose="020B0506020202020201" pitchFamily="34" charset="0"/>
                  </a:rPr>
                </a:br>
                <a:r>
                  <a:rPr lang="en-US" sz="2800" spc="300" dirty="0" smtClean="0">
                    <a:solidFill>
                      <a:schemeClr val="accent1">
                        <a:lumMod val="50000"/>
                      </a:schemeClr>
                    </a:solidFill>
                    <a:latin typeface="Bebas Neue" panose="020B0506020202020201" pitchFamily="34" charset="0"/>
                  </a:rPr>
                  <a:t>DESCRIPTION TEXT</a:t>
                </a:r>
                <a:endParaRPr lang="en-US" sz="2800" spc="300" dirty="0">
                  <a:solidFill>
                    <a:schemeClr val="accent1">
                      <a:lumMod val="50000"/>
                    </a:schemeClr>
                  </a:solidFill>
                  <a:latin typeface="Bebas Neue" panose="020B0506020202020201" pitchFamily="34" charset="0"/>
                </a:endParaRPr>
              </a:p>
            </p:txBody>
          </p:sp>
          <p:sp>
            <p:nvSpPr>
              <p:cNvPr id="41" name="Rechteck 40"/>
              <p:cNvSpPr/>
              <p:nvPr/>
            </p:nvSpPr>
            <p:spPr bwMode="gray">
              <a:xfrm>
                <a:off x="4493827" y="2022378"/>
                <a:ext cx="1705150" cy="976254"/>
              </a:xfrm>
              <a:prstGeom prst="rect">
                <a:avLst/>
              </a:prstGeom>
            </p:spPr>
            <p:txBody>
              <a:bodyPr wrap="square">
                <a:spAutoFit/>
              </a:bodyPr>
              <a:lstStyle/>
              <a:p>
                <a:pPr>
                  <a:spcAft>
                    <a:spcPts val="1000"/>
                  </a:spcAft>
                </a:pPr>
                <a:r>
                  <a:rPr lang="en-US" sz="4000" dirty="0" smtClean="0">
                    <a:solidFill>
                      <a:schemeClr val="tx2">
                        <a:lumMod val="40000"/>
                        <a:lumOff val="60000"/>
                      </a:schemeClr>
                    </a:solidFill>
                    <a:latin typeface="Bebas Neue" panose="020B0506020202020201" pitchFamily="34" charset="0"/>
                  </a:rPr>
                  <a:t>VIEWS</a:t>
                </a:r>
                <a:endParaRPr lang="en-US" sz="2800" dirty="0">
                  <a:solidFill>
                    <a:schemeClr val="tx2">
                      <a:lumMod val="40000"/>
                      <a:lumOff val="60000"/>
                    </a:schemeClr>
                  </a:solidFill>
                  <a:latin typeface="Bebas Neue" panose="020B0506020202020201" pitchFamily="34" charset="0"/>
                </a:endParaRPr>
              </a:p>
            </p:txBody>
          </p:sp>
          <p:sp>
            <p:nvSpPr>
              <p:cNvPr id="42" name="Rechteck 41"/>
              <p:cNvSpPr/>
              <p:nvPr/>
            </p:nvSpPr>
            <p:spPr bwMode="gray">
              <a:xfrm>
                <a:off x="2876847" y="3424991"/>
                <a:ext cx="5476580" cy="79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6000" spc="700" dirty="0" smtClean="0">
                    <a:solidFill>
                      <a:schemeClr val="tx2"/>
                    </a:solidFill>
                    <a:latin typeface="Bebas Neue" panose="020B0506020202020201" pitchFamily="34" charset="0"/>
                  </a:rPr>
                  <a:t>PLACEHOLDE</a:t>
                </a:r>
                <a:endParaRPr lang="en-US" sz="13800" spc="700" dirty="0" smtClean="0">
                  <a:solidFill>
                    <a:schemeClr val="accent6">
                      <a:lumMod val="75000"/>
                    </a:schemeClr>
                  </a:solidFill>
                  <a:latin typeface="Bebas Neue" panose="020B0506020202020201" pitchFamily="34" charset="0"/>
                </a:endParaRPr>
              </a:p>
            </p:txBody>
          </p:sp>
        </p:grpSp>
        <p:sp>
          <p:nvSpPr>
            <p:cNvPr id="39" name="Rechteck 38"/>
            <p:cNvSpPr/>
            <p:nvPr/>
          </p:nvSpPr>
          <p:spPr bwMode="gray">
            <a:xfrm>
              <a:off x="9137489" y="4295774"/>
              <a:ext cx="2755167" cy="149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9600" spc="300" dirty="0" smtClean="0">
                  <a:solidFill>
                    <a:schemeClr val="accent1">
                      <a:lumMod val="50000"/>
                    </a:schemeClr>
                  </a:solidFill>
                  <a:latin typeface="Bebas Neue" panose="020B0506020202020201" pitchFamily="34" charset="0"/>
                </a:rPr>
                <a:t>52%</a:t>
              </a:r>
            </a:p>
          </p:txBody>
        </p:sp>
      </p:grpSp>
    </p:spTree>
    <p:extLst>
      <p:ext uri="{BB962C8B-B14F-4D97-AF65-F5344CB8AC3E}">
        <p14:creationId xmlns:p14="http://schemas.microsoft.com/office/powerpoint/2010/main" val="8763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3" name="Gruppieren 12"/>
          <p:cNvGrpSpPr/>
          <p:nvPr/>
        </p:nvGrpSpPr>
        <p:grpSpPr>
          <a:xfrm>
            <a:off x="179695" y="1809063"/>
            <a:ext cx="8568305" cy="3783808"/>
            <a:chOff x="179695" y="1083993"/>
            <a:chExt cx="11487783" cy="5073064"/>
          </a:xfrm>
        </p:grpSpPr>
        <p:sp>
          <p:nvSpPr>
            <p:cNvPr id="14" name="Rechteck 13"/>
            <p:cNvSpPr/>
            <p:nvPr/>
          </p:nvSpPr>
          <p:spPr bwMode="gray">
            <a:xfrm>
              <a:off x="3790936" y="1408488"/>
              <a:ext cx="7858664" cy="1662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000" dirty="0" smtClean="0">
                  <a:solidFill>
                    <a:schemeClr val="bg1"/>
                  </a:solidFill>
                  <a:latin typeface="Calibri Light" panose="020F0302020204030204" pitchFamily="34" charset="0"/>
                </a:rPr>
                <a:t>THIS IS A PLACEHOLDER TEXT. THIS TEXT CAN BE REPLACED WITH YOUR OWN TEXT. THIS IS A PLACEHOLDER TEXT. THIS IS A PLACEHOLDER TEXT. THIS TEXT CAN BE REPLACED WITH YOUR OWN TEXT. </a:t>
              </a:r>
              <a:endParaRPr lang="en-US" sz="2000" dirty="0">
                <a:solidFill>
                  <a:schemeClr val="bg1"/>
                </a:solidFill>
                <a:latin typeface="Calibri Light" panose="020F0302020204030204" pitchFamily="34" charset="0"/>
              </a:endParaRPr>
            </a:p>
          </p:txBody>
        </p:sp>
        <p:sp>
          <p:nvSpPr>
            <p:cNvPr id="15" name="Rechteck 14"/>
            <p:cNvSpPr/>
            <p:nvPr/>
          </p:nvSpPr>
          <p:spPr bwMode="gray">
            <a:xfrm>
              <a:off x="496620" y="1083993"/>
              <a:ext cx="4118514" cy="184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1500" spc="300" dirty="0" smtClean="0">
                  <a:solidFill>
                    <a:schemeClr val="accent1">
                      <a:lumMod val="50000"/>
                    </a:schemeClr>
                  </a:solidFill>
                  <a:latin typeface="Bebas Neue" panose="020B0506020202020201" pitchFamily="34" charset="0"/>
                </a:rPr>
                <a:t>80%</a:t>
              </a:r>
            </a:p>
          </p:txBody>
        </p:sp>
        <p:sp>
          <p:nvSpPr>
            <p:cNvPr id="16" name="Rechteck 15"/>
            <p:cNvSpPr/>
            <p:nvPr/>
          </p:nvSpPr>
          <p:spPr bwMode="gray">
            <a:xfrm rot="16200000">
              <a:off x="128519" y="3961593"/>
              <a:ext cx="2246640"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1500" spc="300" dirty="0" smtClean="0">
                  <a:solidFill>
                    <a:schemeClr val="bg1"/>
                  </a:solidFill>
                  <a:latin typeface="Bebas Neue" panose="020B0506020202020201" pitchFamily="34" charset="0"/>
                </a:rPr>
                <a:t>30</a:t>
              </a:r>
              <a:endParaRPr lang="en-US" sz="9600" spc="300" dirty="0" smtClean="0">
                <a:solidFill>
                  <a:schemeClr val="bg1"/>
                </a:solidFill>
                <a:latin typeface="Bebas Neue" panose="020B0506020202020201" pitchFamily="34" charset="0"/>
              </a:endParaRPr>
            </a:p>
          </p:txBody>
        </p:sp>
        <p:sp>
          <p:nvSpPr>
            <p:cNvPr id="17" name="Rechteck 16"/>
            <p:cNvSpPr/>
            <p:nvPr/>
          </p:nvSpPr>
          <p:spPr bwMode="gray">
            <a:xfrm>
              <a:off x="2287306" y="4205073"/>
              <a:ext cx="3677225"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3600" dirty="0" smtClean="0">
                  <a:solidFill>
                    <a:schemeClr val="accent1">
                      <a:lumMod val="50000"/>
                    </a:schemeClr>
                  </a:solidFill>
                  <a:latin typeface="Bebas Neue" panose="020B0506020202020201" pitchFamily="34" charset="0"/>
                </a:rPr>
                <a:t>YOUR OWN </a:t>
              </a:r>
              <a:br>
                <a:rPr lang="en-US" sz="3600" dirty="0" smtClean="0">
                  <a:solidFill>
                    <a:schemeClr val="accent1">
                      <a:lumMod val="50000"/>
                    </a:schemeClr>
                  </a:solidFill>
                  <a:latin typeface="Bebas Neue" panose="020B0506020202020201" pitchFamily="34" charset="0"/>
                </a:rPr>
              </a:br>
              <a:r>
                <a:rPr lang="en-US" sz="3600" dirty="0" smtClean="0">
                  <a:solidFill>
                    <a:schemeClr val="accent1">
                      <a:lumMod val="50000"/>
                    </a:schemeClr>
                  </a:solidFill>
                  <a:latin typeface="Bebas Neue" panose="020B0506020202020201" pitchFamily="34" charset="0"/>
                </a:rPr>
                <a:t>DESCRIPTION TEXT</a:t>
              </a:r>
              <a:endParaRPr lang="en-US" sz="3600" dirty="0">
                <a:solidFill>
                  <a:schemeClr val="accent1">
                    <a:lumMod val="50000"/>
                  </a:schemeClr>
                </a:solidFill>
                <a:latin typeface="Bebas Neue" panose="020B0506020202020201" pitchFamily="34" charset="0"/>
              </a:endParaRPr>
            </a:p>
          </p:txBody>
        </p:sp>
        <p:sp>
          <p:nvSpPr>
            <p:cNvPr id="18" name="Rechteck 17"/>
            <p:cNvSpPr/>
            <p:nvPr/>
          </p:nvSpPr>
          <p:spPr bwMode="gray">
            <a:xfrm>
              <a:off x="2287306" y="5515238"/>
              <a:ext cx="3411639" cy="52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050" dirty="0" smtClean="0">
                  <a:solidFill>
                    <a:schemeClr val="bg1"/>
                  </a:solidFill>
                  <a:latin typeface="Calibri Light" panose="020F0302020204030204" pitchFamily="34" charset="0"/>
                </a:rPr>
                <a:t>THIS IS A PLACEHOLDER TEXT. THIS TEXT </a:t>
              </a:r>
              <a:br>
                <a:rPr lang="en-US" sz="1050" dirty="0" smtClean="0">
                  <a:solidFill>
                    <a:schemeClr val="bg1"/>
                  </a:solidFill>
                  <a:latin typeface="Calibri Light" panose="020F0302020204030204" pitchFamily="34" charset="0"/>
                </a:rPr>
              </a:br>
              <a:r>
                <a:rPr lang="en-US" sz="1050" dirty="0" smtClean="0">
                  <a:solidFill>
                    <a:schemeClr val="bg1"/>
                  </a:solidFill>
                  <a:latin typeface="Calibri Light" panose="020F0302020204030204" pitchFamily="34" charset="0"/>
                </a:rPr>
                <a:t>CAN BE REPLACED WITH YOUR OWN TEXT. </a:t>
              </a:r>
              <a:endParaRPr lang="en-US" sz="1050" dirty="0">
                <a:solidFill>
                  <a:schemeClr val="bg1"/>
                </a:solidFill>
                <a:latin typeface="Calibri Light" panose="020F0302020204030204" pitchFamily="34" charset="0"/>
              </a:endParaRPr>
            </a:p>
          </p:txBody>
        </p:sp>
        <p:sp>
          <p:nvSpPr>
            <p:cNvPr id="19" name="Rechteck 18"/>
            <p:cNvSpPr/>
            <p:nvPr/>
          </p:nvSpPr>
          <p:spPr bwMode="gray">
            <a:xfrm>
              <a:off x="451977" y="3323101"/>
              <a:ext cx="11215501"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6000" spc="300" dirty="0" smtClean="0">
                  <a:solidFill>
                    <a:schemeClr val="bg1"/>
                  </a:solidFill>
                  <a:latin typeface="Bebas Neue" panose="020B0506020202020201" pitchFamily="34" charset="0"/>
                </a:rPr>
                <a:t>100% </a:t>
              </a:r>
              <a:r>
                <a:rPr lang="en-US" sz="6000" spc="300" dirty="0" smtClean="0">
                  <a:solidFill>
                    <a:schemeClr val="accent1">
                      <a:lumMod val="60000"/>
                      <a:lumOff val="40000"/>
                    </a:schemeClr>
                  </a:solidFill>
                  <a:latin typeface="Bebas Neue" panose="020B0506020202020201" pitchFamily="34" charset="0"/>
                </a:rPr>
                <a:t>THIS IS A </a:t>
              </a:r>
              <a:r>
                <a:rPr lang="en-US" sz="6000" spc="300" dirty="0" smtClean="0">
                  <a:solidFill>
                    <a:schemeClr val="bg2"/>
                  </a:solidFill>
                  <a:latin typeface="Bebas Neue" panose="020B0506020202020201" pitchFamily="34" charset="0"/>
                </a:rPr>
                <a:t>PLACEHOLDER</a:t>
              </a:r>
              <a:r>
                <a:rPr lang="en-US" sz="6000" spc="300" dirty="0" smtClean="0">
                  <a:solidFill>
                    <a:schemeClr val="accent1">
                      <a:lumMod val="60000"/>
                      <a:lumOff val="40000"/>
                    </a:schemeClr>
                  </a:solidFill>
                  <a:latin typeface="Bebas Neue" panose="020B0506020202020201" pitchFamily="34" charset="0"/>
                </a:rPr>
                <a:t> </a:t>
              </a:r>
              <a:endParaRPr lang="en-US" sz="6000" spc="300" dirty="0">
                <a:solidFill>
                  <a:schemeClr val="accent1">
                    <a:lumMod val="60000"/>
                    <a:lumOff val="40000"/>
                  </a:schemeClr>
                </a:solidFill>
                <a:latin typeface="Bebas Neue" panose="020B0506020202020201" pitchFamily="34" charset="0"/>
              </a:endParaRPr>
            </a:p>
          </p:txBody>
        </p:sp>
        <p:sp>
          <p:nvSpPr>
            <p:cNvPr id="20" name="Rechteck 19"/>
            <p:cNvSpPr/>
            <p:nvPr/>
          </p:nvSpPr>
          <p:spPr bwMode="gray">
            <a:xfrm>
              <a:off x="8926530" y="4240782"/>
              <a:ext cx="2731698" cy="1069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6000" spc="300" dirty="0" smtClean="0">
                  <a:solidFill>
                    <a:schemeClr val="bg1"/>
                  </a:solidFill>
                  <a:latin typeface="Bebas Neue" panose="020B0506020202020201" pitchFamily="34" charset="0"/>
                </a:rPr>
                <a:t>1.295€</a:t>
              </a:r>
            </a:p>
          </p:txBody>
        </p:sp>
        <p:sp>
          <p:nvSpPr>
            <p:cNvPr id="21" name="Rechteck 20"/>
            <p:cNvSpPr/>
            <p:nvPr/>
          </p:nvSpPr>
          <p:spPr bwMode="gray">
            <a:xfrm>
              <a:off x="8926530" y="5291076"/>
              <a:ext cx="2714446"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2800" spc="300" dirty="0" smtClean="0">
                  <a:solidFill>
                    <a:schemeClr val="accent1">
                      <a:lumMod val="50000"/>
                    </a:schemeClr>
                  </a:solidFill>
                  <a:latin typeface="Bebas Neue" panose="020B0506020202020201" pitchFamily="34" charset="0"/>
                </a:rPr>
                <a:t>PLACEHOLDER</a:t>
              </a:r>
            </a:p>
          </p:txBody>
        </p:sp>
        <p:sp>
          <p:nvSpPr>
            <p:cNvPr id="22" name="Rechteck 21"/>
            <p:cNvSpPr/>
            <p:nvPr/>
          </p:nvSpPr>
          <p:spPr bwMode="gray">
            <a:xfrm>
              <a:off x="5578182" y="4485735"/>
              <a:ext cx="3053991" cy="1441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sz="2400" dirty="0" smtClean="0">
                  <a:solidFill>
                    <a:schemeClr val="bg1"/>
                  </a:solidFill>
                  <a:latin typeface="Calibri Light" panose="020F0302020204030204" pitchFamily="34" charset="0"/>
                </a:rPr>
                <a:t>THIS TEXT CAN BE </a:t>
              </a:r>
              <a:br>
                <a:rPr lang="en-US" sz="2400" dirty="0" smtClean="0">
                  <a:solidFill>
                    <a:schemeClr val="bg1"/>
                  </a:solidFill>
                  <a:latin typeface="Calibri Light" panose="020F0302020204030204" pitchFamily="34" charset="0"/>
                </a:rPr>
              </a:br>
              <a:r>
                <a:rPr lang="en-US" sz="2400" dirty="0" smtClean="0">
                  <a:solidFill>
                    <a:schemeClr val="bg1"/>
                  </a:solidFill>
                  <a:latin typeface="Calibri Light" panose="020F0302020204030204" pitchFamily="34" charset="0"/>
                </a:rPr>
                <a:t>REPLACED WITH</a:t>
              </a:r>
              <a:br>
                <a:rPr lang="en-US" sz="2400" dirty="0" smtClean="0">
                  <a:solidFill>
                    <a:schemeClr val="bg1"/>
                  </a:solidFill>
                  <a:latin typeface="Calibri Light" panose="020F0302020204030204" pitchFamily="34" charset="0"/>
                </a:rPr>
              </a:br>
              <a:r>
                <a:rPr lang="en-US" sz="2400" dirty="0" smtClean="0">
                  <a:solidFill>
                    <a:schemeClr val="bg1"/>
                  </a:solidFill>
                  <a:latin typeface="Calibri Light" panose="020F0302020204030204" pitchFamily="34" charset="0"/>
                </a:rPr>
                <a:t> YOUR OWN TEXT. </a:t>
              </a:r>
              <a:endParaRPr lang="en-US" sz="2400" dirty="0">
                <a:solidFill>
                  <a:schemeClr val="bg1"/>
                </a:solidFill>
                <a:latin typeface="Calibri Light" panose="020F0302020204030204" pitchFamily="34" charset="0"/>
              </a:endParaRPr>
            </a:p>
          </p:txBody>
        </p:sp>
      </p:grpSp>
    </p:spTree>
    <p:extLst>
      <p:ext uri="{BB962C8B-B14F-4D97-AF65-F5344CB8AC3E}">
        <p14:creationId xmlns:p14="http://schemas.microsoft.com/office/powerpoint/2010/main" val="4540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47" name="Gruppieren 46"/>
          <p:cNvGrpSpPr/>
          <p:nvPr/>
        </p:nvGrpSpPr>
        <p:grpSpPr>
          <a:xfrm>
            <a:off x="277451" y="1704751"/>
            <a:ext cx="8589098" cy="4137025"/>
            <a:chOff x="378025" y="1089025"/>
            <a:chExt cx="10731429" cy="5168900"/>
          </a:xfrm>
        </p:grpSpPr>
        <p:grpSp>
          <p:nvGrpSpPr>
            <p:cNvPr id="48" name="Gruppieren 47"/>
            <p:cNvGrpSpPr/>
            <p:nvPr/>
          </p:nvGrpSpPr>
          <p:grpSpPr bwMode="gray">
            <a:xfrm>
              <a:off x="1260476" y="1089025"/>
              <a:ext cx="9607550" cy="5168900"/>
              <a:chOff x="1260476" y="1089025"/>
              <a:chExt cx="9607550" cy="5168900"/>
            </a:xfrm>
          </p:grpSpPr>
          <p:sp>
            <p:nvSpPr>
              <p:cNvPr id="64" name="Freeform 11"/>
              <p:cNvSpPr>
                <a:spLocks/>
              </p:cNvSpPr>
              <p:nvPr/>
            </p:nvSpPr>
            <p:spPr bwMode="gray">
              <a:xfrm>
                <a:off x="1260476" y="1089025"/>
                <a:ext cx="9607550" cy="5168900"/>
              </a:xfrm>
              <a:custGeom>
                <a:avLst/>
                <a:gdLst>
                  <a:gd name="T0" fmla="*/ 5413 w 5946"/>
                  <a:gd name="T1" fmla="*/ 1735 h 3199"/>
                  <a:gd name="T2" fmla="*/ 5105 w 5946"/>
                  <a:gd name="T3" fmla="*/ 2118 h 3199"/>
                  <a:gd name="T4" fmla="*/ 4869 w 5946"/>
                  <a:gd name="T5" fmla="*/ 2183 h 3199"/>
                  <a:gd name="T6" fmla="*/ 4426 w 5946"/>
                  <a:gd name="T7" fmla="*/ 1865 h 3199"/>
                  <a:gd name="T8" fmla="*/ 4376 w 5946"/>
                  <a:gd name="T9" fmla="*/ 1484 h 3199"/>
                  <a:gd name="T10" fmla="*/ 4737 w 5946"/>
                  <a:gd name="T11" fmla="*/ 754 h 3199"/>
                  <a:gd name="T12" fmla="*/ 3795 w 5946"/>
                  <a:gd name="T13" fmla="*/ 383 h 3199"/>
                  <a:gd name="T14" fmla="*/ 3574 w 5946"/>
                  <a:gd name="T15" fmla="*/ 595 h 3199"/>
                  <a:gd name="T16" fmla="*/ 3200 w 5946"/>
                  <a:gd name="T17" fmla="*/ 506 h 3199"/>
                  <a:gd name="T18" fmla="*/ 2688 w 5946"/>
                  <a:gd name="T19" fmla="*/ 14 h 3199"/>
                  <a:gd name="T20" fmla="*/ 2194 w 5946"/>
                  <a:gd name="T21" fmla="*/ 772 h 3199"/>
                  <a:gd name="T22" fmla="*/ 2482 w 5946"/>
                  <a:gd name="T23" fmla="*/ 1079 h 3199"/>
                  <a:gd name="T24" fmla="*/ 2448 w 5946"/>
                  <a:gd name="T25" fmla="*/ 1333 h 3199"/>
                  <a:gd name="T26" fmla="*/ 2278 w 5946"/>
                  <a:gd name="T27" fmla="*/ 1425 h 3199"/>
                  <a:gd name="T28" fmla="*/ 2143 w 5946"/>
                  <a:gd name="T29" fmla="*/ 1874 h 3199"/>
                  <a:gd name="T30" fmla="*/ 2140 w 5946"/>
                  <a:gd name="T31" fmla="*/ 2102 h 3199"/>
                  <a:gd name="T32" fmla="*/ 1606 w 5946"/>
                  <a:gd name="T33" fmla="*/ 2091 h 3199"/>
                  <a:gd name="T34" fmla="*/ 1253 w 5946"/>
                  <a:gd name="T35" fmla="*/ 2038 h 3199"/>
                  <a:gd name="T36" fmla="*/ 1293 w 5946"/>
                  <a:gd name="T37" fmla="*/ 1553 h 3199"/>
                  <a:gd name="T38" fmla="*/ 1293 w 5946"/>
                  <a:gd name="T39" fmla="*/ 1550 h 3199"/>
                  <a:gd name="T40" fmla="*/ 133 w 5946"/>
                  <a:gd name="T41" fmla="*/ 1202 h 3199"/>
                  <a:gd name="T42" fmla="*/ 736 w 5946"/>
                  <a:gd name="T43" fmla="*/ 2052 h 3199"/>
                  <a:gd name="T44" fmla="*/ 1182 w 5946"/>
                  <a:gd name="T45" fmla="*/ 2098 h 3199"/>
                  <a:gd name="T46" fmla="*/ 1148 w 5946"/>
                  <a:gd name="T47" fmla="*/ 2598 h 3199"/>
                  <a:gd name="T48" fmla="*/ 2077 w 5946"/>
                  <a:gd name="T49" fmla="*/ 2942 h 3199"/>
                  <a:gd name="T50" fmla="*/ 2188 w 5946"/>
                  <a:gd name="T51" fmla="*/ 2702 h 3199"/>
                  <a:gd name="T52" fmla="*/ 2183 w 5946"/>
                  <a:gd name="T53" fmla="*/ 2142 h 3199"/>
                  <a:gd name="T54" fmla="*/ 2454 w 5946"/>
                  <a:gd name="T55" fmla="*/ 2123 h 3199"/>
                  <a:gd name="T56" fmla="*/ 2597 w 5946"/>
                  <a:gd name="T57" fmla="*/ 2117 h 3199"/>
                  <a:gd name="T58" fmla="*/ 2773 w 5946"/>
                  <a:gd name="T59" fmla="*/ 1451 h 3199"/>
                  <a:gd name="T60" fmla="*/ 2647 w 5946"/>
                  <a:gd name="T61" fmla="*/ 1353 h 3199"/>
                  <a:gd name="T62" fmla="*/ 2671 w 5946"/>
                  <a:gd name="T63" fmla="*/ 1110 h 3199"/>
                  <a:gd name="T64" fmla="*/ 3127 w 5946"/>
                  <a:gd name="T65" fmla="*/ 811 h 3199"/>
                  <a:gd name="T66" fmla="*/ 3501 w 5946"/>
                  <a:gd name="T67" fmla="*/ 900 h 3199"/>
                  <a:gd name="T68" fmla="*/ 3634 w 5946"/>
                  <a:gd name="T69" fmla="*/ 1230 h 3199"/>
                  <a:gd name="T70" fmla="*/ 3895 w 5946"/>
                  <a:gd name="T71" fmla="*/ 1449 h 3199"/>
                  <a:gd name="T72" fmla="*/ 4200 w 5946"/>
                  <a:gd name="T73" fmla="*/ 1701 h 3199"/>
                  <a:gd name="T74" fmla="*/ 3903 w 5946"/>
                  <a:gd name="T75" fmla="*/ 2105 h 3199"/>
                  <a:gd name="T76" fmla="*/ 4503 w 5946"/>
                  <a:gd name="T77" fmla="*/ 2894 h 3199"/>
                  <a:gd name="T78" fmla="*/ 4726 w 5946"/>
                  <a:gd name="T79" fmla="*/ 2750 h 3199"/>
                  <a:gd name="T80" fmla="*/ 5022 w 5946"/>
                  <a:gd name="T81" fmla="*/ 2276 h 3199"/>
                  <a:gd name="T82" fmla="*/ 5305 w 5946"/>
                  <a:gd name="T83" fmla="*/ 2436 h 3199"/>
                  <a:gd name="T84" fmla="*/ 5617 w 5946"/>
                  <a:gd name="T85" fmla="*/ 2485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6" h="3199">
                    <a:moveTo>
                      <a:pt x="5890" y="2008"/>
                    </a:moveTo>
                    <a:cubicBezTo>
                      <a:pt x="5833" y="1801"/>
                      <a:pt x="5620" y="1679"/>
                      <a:pt x="5413" y="1735"/>
                    </a:cubicBezTo>
                    <a:cubicBezTo>
                      <a:pt x="5289" y="1769"/>
                      <a:pt x="5195" y="1859"/>
                      <a:pt x="5152" y="1971"/>
                    </a:cubicBezTo>
                    <a:cubicBezTo>
                      <a:pt x="5130" y="2025"/>
                      <a:pt x="5119" y="2073"/>
                      <a:pt x="5105" y="2118"/>
                    </a:cubicBezTo>
                    <a:cubicBezTo>
                      <a:pt x="5087" y="2179"/>
                      <a:pt x="5045" y="2208"/>
                      <a:pt x="5006" y="2218"/>
                    </a:cubicBezTo>
                    <a:cubicBezTo>
                      <a:pt x="4966" y="2229"/>
                      <a:pt x="4914" y="2228"/>
                      <a:pt x="4869" y="2183"/>
                    </a:cubicBezTo>
                    <a:cubicBezTo>
                      <a:pt x="4782" y="2094"/>
                      <a:pt x="4709" y="1991"/>
                      <a:pt x="4561" y="1922"/>
                    </a:cubicBezTo>
                    <a:cubicBezTo>
                      <a:pt x="4516" y="1901"/>
                      <a:pt x="4470" y="1885"/>
                      <a:pt x="4426" y="1865"/>
                    </a:cubicBezTo>
                    <a:cubicBezTo>
                      <a:pt x="4336" y="1823"/>
                      <a:pt x="4300" y="1752"/>
                      <a:pt x="4292" y="1689"/>
                    </a:cubicBezTo>
                    <a:cubicBezTo>
                      <a:pt x="4284" y="1625"/>
                      <a:pt x="4299" y="1548"/>
                      <a:pt x="4376" y="1484"/>
                    </a:cubicBezTo>
                    <a:cubicBezTo>
                      <a:pt x="4409" y="1457"/>
                      <a:pt x="4443" y="1431"/>
                      <a:pt x="4479" y="1401"/>
                    </a:cubicBezTo>
                    <a:cubicBezTo>
                      <a:pt x="4686" y="1265"/>
                      <a:pt x="4797" y="1009"/>
                      <a:pt x="4737" y="754"/>
                    </a:cubicBezTo>
                    <a:cubicBezTo>
                      <a:pt x="4709" y="634"/>
                      <a:pt x="4647" y="531"/>
                      <a:pt x="4564" y="452"/>
                    </a:cubicBezTo>
                    <a:cubicBezTo>
                      <a:pt x="4361" y="252"/>
                      <a:pt x="4039" y="217"/>
                      <a:pt x="3795" y="383"/>
                    </a:cubicBezTo>
                    <a:cubicBezTo>
                      <a:pt x="3743" y="418"/>
                      <a:pt x="3698" y="460"/>
                      <a:pt x="3661" y="507"/>
                    </a:cubicBezTo>
                    <a:cubicBezTo>
                      <a:pt x="3630" y="538"/>
                      <a:pt x="3602" y="567"/>
                      <a:pt x="3574" y="595"/>
                    </a:cubicBezTo>
                    <a:cubicBezTo>
                      <a:pt x="3502" y="665"/>
                      <a:pt x="3424" y="672"/>
                      <a:pt x="3361" y="658"/>
                    </a:cubicBezTo>
                    <a:cubicBezTo>
                      <a:pt x="3299" y="643"/>
                      <a:pt x="3232" y="600"/>
                      <a:pt x="3200" y="506"/>
                    </a:cubicBezTo>
                    <a:cubicBezTo>
                      <a:pt x="3171" y="420"/>
                      <a:pt x="3166" y="334"/>
                      <a:pt x="3091" y="235"/>
                    </a:cubicBezTo>
                    <a:cubicBezTo>
                      <a:pt x="3001" y="108"/>
                      <a:pt x="2855" y="22"/>
                      <a:pt x="2688" y="14"/>
                    </a:cubicBezTo>
                    <a:cubicBezTo>
                      <a:pt x="2399" y="0"/>
                      <a:pt x="2153" y="224"/>
                      <a:pt x="2139" y="513"/>
                    </a:cubicBezTo>
                    <a:cubicBezTo>
                      <a:pt x="2135" y="606"/>
                      <a:pt x="2155" y="695"/>
                      <a:pt x="2194" y="772"/>
                    </a:cubicBezTo>
                    <a:cubicBezTo>
                      <a:pt x="2193" y="772"/>
                      <a:pt x="2193" y="772"/>
                      <a:pt x="2193" y="772"/>
                    </a:cubicBezTo>
                    <a:cubicBezTo>
                      <a:pt x="2283" y="949"/>
                      <a:pt x="2436" y="1043"/>
                      <a:pt x="2482" y="1079"/>
                    </a:cubicBezTo>
                    <a:cubicBezTo>
                      <a:pt x="2532" y="1118"/>
                      <a:pt x="2534" y="1178"/>
                      <a:pt x="2530" y="1219"/>
                    </a:cubicBezTo>
                    <a:cubicBezTo>
                      <a:pt x="2526" y="1259"/>
                      <a:pt x="2505" y="1305"/>
                      <a:pt x="2448" y="1333"/>
                    </a:cubicBezTo>
                    <a:cubicBezTo>
                      <a:pt x="2396" y="1359"/>
                      <a:pt x="2340" y="1380"/>
                      <a:pt x="2278" y="1425"/>
                    </a:cubicBezTo>
                    <a:cubicBezTo>
                      <a:pt x="2278" y="1425"/>
                      <a:pt x="2278" y="1425"/>
                      <a:pt x="2278" y="1425"/>
                    </a:cubicBezTo>
                    <a:cubicBezTo>
                      <a:pt x="2192" y="1488"/>
                      <a:pt x="2133" y="1585"/>
                      <a:pt x="2121" y="1699"/>
                    </a:cubicBezTo>
                    <a:cubicBezTo>
                      <a:pt x="2115" y="1761"/>
                      <a:pt x="2123" y="1820"/>
                      <a:pt x="2143" y="1874"/>
                    </a:cubicBezTo>
                    <a:cubicBezTo>
                      <a:pt x="2152" y="1906"/>
                      <a:pt x="2162" y="1935"/>
                      <a:pt x="2170" y="1964"/>
                    </a:cubicBezTo>
                    <a:cubicBezTo>
                      <a:pt x="2187" y="2026"/>
                      <a:pt x="2167" y="2072"/>
                      <a:pt x="2140" y="2102"/>
                    </a:cubicBezTo>
                    <a:cubicBezTo>
                      <a:pt x="2112" y="2132"/>
                      <a:pt x="2067" y="2160"/>
                      <a:pt x="2005" y="2145"/>
                    </a:cubicBezTo>
                    <a:cubicBezTo>
                      <a:pt x="1884" y="2117"/>
                      <a:pt x="1767" y="2069"/>
                      <a:pt x="1606" y="2091"/>
                    </a:cubicBezTo>
                    <a:cubicBezTo>
                      <a:pt x="1555" y="2097"/>
                      <a:pt x="1508" y="2108"/>
                      <a:pt x="1461" y="2115"/>
                    </a:cubicBezTo>
                    <a:cubicBezTo>
                      <a:pt x="1362" y="2128"/>
                      <a:pt x="1294" y="2087"/>
                      <a:pt x="1253" y="2038"/>
                    </a:cubicBezTo>
                    <a:cubicBezTo>
                      <a:pt x="1212" y="1989"/>
                      <a:pt x="1184" y="1915"/>
                      <a:pt x="1214" y="1820"/>
                    </a:cubicBezTo>
                    <a:cubicBezTo>
                      <a:pt x="1240" y="1740"/>
                      <a:pt x="1275" y="1660"/>
                      <a:pt x="1293" y="1553"/>
                    </a:cubicBezTo>
                    <a:cubicBezTo>
                      <a:pt x="1293" y="1553"/>
                      <a:pt x="1293" y="1553"/>
                      <a:pt x="1293" y="1553"/>
                    </a:cubicBezTo>
                    <a:cubicBezTo>
                      <a:pt x="1293" y="1552"/>
                      <a:pt x="1293" y="1551"/>
                      <a:pt x="1293" y="1550"/>
                    </a:cubicBezTo>
                    <a:cubicBezTo>
                      <a:pt x="1342" y="1278"/>
                      <a:pt x="1199" y="999"/>
                      <a:pt x="935" y="884"/>
                    </a:cubicBezTo>
                    <a:cubicBezTo>
                      <a:pt x="625" y="751"/>
                      <a:pt x="267" y="893"/>
                      <a:pt x="133" y="1202"/>
                    </a:cubicBezTo>
                    <a:cubicBezTo>
                      <a:pt x="0" y="1511"/>
                      <a:pt x="142" y="1870"/>
                      <a:pt x="451" y="2003"/>
                    </a:cubicBezTo>
                    <a:cubicBezTo>
                      <a:pt x="544" y="2044"/>
                      <a:pt x="642" y="2059"/>
                      <a:pt x="736" y="2052"/>
                    </a:cubicBezTo>
                    <a:cubicBezTo>
                      <a:pt x="826" y="2049"/>
                      <a:pt x="900" y="2032"/>
                      <a:pt x="974" y="2022"/>
                    </a:cubicBezTo>
                    <a:cubicBezTo>
                      <a:pt x="1072" y="2008"/>
                      <a:pt x="1140" y="2049"/>
                      <a:pt x="1182" y="2098"/>
                    </a:cubicBezTo>
                    <a:cubicBezTo>
                      <a:pt x="1223" y="2147"/>
                      <a:pt x="1251" y="2221"/>
                      <a:pt x="1220" y="2316"/>
                    </a:cubicBezTo>
                    <a:cubicBezTo>
                      <a:pt x="1192" y="2402"/>
                      <a:pt x="1146" y="2475"/>
                      <a:pt x="1148" y="2598"/>
                    </a:cubicBezTo>
                    <a:cubicBezTo>
                      <a:pt x="1144" y="2754"/>
                      <a:pt x="1210" y="2910"/>
                      <a:pt x="1340" y="3016"/>
                    </a:cubicBezTo>
                    <a:cubicBezTo>
                      <a:pt x="1564" y="3199"/>
                      <a:pt x="1894" y="3166"/>
                      <a:pt x="2077" y="2942"/>
                    </a:cubicBezTo>
                    <a:cubicBezTo>
                      <a:pt x="2136" y="2870"/>
                      <a:pt x="2173" y="2786"/>
                      <a:pt x="2188" y="2701"/>
                    </a:cubicBezTo>
                    <a:cubicBezTo>
                      <a:pt x="2188" y="2702"/>
                      <a:pt x="2188" y="2702"/>
                      <a:pt x="2188" y="2702"/>
                    </a:cubicBezTo>
                    <a:cubicBezTo>
                      <a:pt x="2222" y="2506"/>
                      <a:pt x="2155" y="2339"/>
                      <a:pt x="2139" y="2283"/>
                    </a:cubicBezTo>
                    <a:cubicBezTo>
                      <a:pt x="2122" y="2222"/>
                      <a:pt x="2156" y="2173"/>
                      <a:pt x="2183" y="2142"/>
                    </a:cubicBezTo>
                    <a:cubicBezTo>
                      <a:pt x="2211" y="2112"/>
                      <a:pt x="2255" y="2088"/>
                      <a:pt x="2318" y="2099"/>
                    </a:cubicBezTo>
                    <a:cubicBezTo>
                      <a:pt x="2360" y="2107"/>
                      <a:pt x="2403" y="2118"/>
                      <a:pt x="2454" y="2123"/>
                    </a:cubicBezTo>
                    <a:cubicBezTo>
                      <a:pt x="2459" y="2124"/>
                      <a:pt x="2463" y="2124"/>
                      <a:pt x="2468" y="2125"/>
                    </a:cubicBezTo>
                    <a:cubicBezTo>
                      <a:pt x="2513" y="2129"/>
                      <a:pt x="2556" y="2126"/>
                      <a:pt x="2597" y="2117"/>
                    </a:cubicBezTo>
                    <a:cubicBezTo>
                      <a:pt x="2672" y="2100"/>
                      <a:pt x="2743" y="2060"/>
                      <a:pt x="2798" y="1999"/>
                    </a:cubicBezTo>
                    <a:cubicBezTo>
                      <a:pt x="2943" y="1841"/>
                      <a:pt x="2931" y="1595"/>
                      <a:pt x="2773" y="1451"/>
                    </a:cubicBezTo>
                    <a:cubicBezTo>
                      <a:pt x="2759" y="1438"/>
                      <a:pt x="2745" y="1427"/>
                      <a:pt x="2730" y="1417"/>
                    </a:cubicBezTo>
                    <a:cubicBezTo>
                      <a:pt x="2701" y="1393"/>
                      <a:pt x="2673" y="1374"/>
                      <a:pt x="2647" y="1353"/>
                    </a:cubicBezTo>
                    <a:cubicBezTo>
                      <a:pt x="2597" y="1314"/>
                      <a:pt x="2585" y="1265"/>
                      <a:pt x="2589" y="1225"/>
                    </a:cubicBezTo>
                    <a:cubicBezTo>
                      <a:pt x="2593" y="1184"/>
                      <a:pt x="2613" y="1135"/>
                      <a:pt x="2671" y="1110"/>
                    </a:cubicBezTo>
                    <a:cubicBezTo>
                      <a:pt x="2786" y="1060"/>
                      <a:pt x="2908" y="1030"/>
                      <a:pt x="3025" y="916"/>
                    </a:cubicBezTo>
                    <a:cubicBezTo>
                      <a:pt x="3062" y="881"/>
                      <a:pt x="3093" y="844"/>
                      <a:pt x="3127" y="811"/>
                    </a:cubicBezTo>
                    <a:cubicBezTo>
                      <a:pt x="3199" y="741"/>
                      <a:pt x="3277" y="733"/>
                      <a:pt x="3340" y="748"/>
                    </a:cubicBezTo>
                    <a:cubicBezTo>
                      <a:pt x="3402" y="763"/>
                      <a:pt x="3469" y="806"/>
                      <a:pt x="3501" y="900"/>
                    </a:cubicBezTo>
                    <a:cubicBezTo>
                      <a:pt x="3518" y="953"/>
                      <a:pt x="3533" y="1008"/>
                      <a:pt x="3555" y="1067"/>
                    </a:cubicBezTo>
                    <a:cubicBezTo>
                      <a:pt x="3573" y="1124"/>
                      <a:pt x="3599" y="1178"/>
                      <a:pt x="3634" y="1230"/>
                    </a:cubicBezTo>
                    <a:cubicBezTo>
                      <a:pt x="3660" y="1269"/>
                      <a:pt x="3691" y="1305"/>
                      <a:pt x="3725" y="1336"/>
                    </a:cubicBezTo>
                    <a:cubicBezTo>
                      <a:pt x="3775" y="1383"/>
                      <a:pt x="3833" y="1421"/>
                      <a:pt x="3895" y="1449"/>
                    </a:cubicBezTo>
                    <a:cubicBezTo>
                      <a:pt x="3955" y="1480"/>
                      <a:pt x="4011" y="1501"/>
                      <a:pt x="4065" y="1525"/>
                    </a:cubicBezTo>
                    <a:cubicBezTo>
                      <a:pt x="4155" y="1567"/>
                      <a:pt x="4191" y="1638"/>
                      <a:pt x="4200" y="1701"/>
                    </a:cubicBezTo>
                    <a:cubicBezTo>
                      <a:pt x="4208" y="1765"/>
                      <a:pt x="4192" y="1842"/>
                      <a:pt x="4115" y="1906"/>
                    </a:cubicBezTo>
                    <a:cubicBezTo>
                      <a:pt x="4046" y="1964"/>
                      <a:pt x="3968" y="2000"/>
                      <a:pt x="3903" y="2105"/>
                    </a:cubicBezTo>
                    <a:cubicBezTo>
                      <a:pt x="3816" y="2235"/>
                      <a:pt x="3788" y="2402"/>
                      <a:pt x="3841" y="2561"/>
                    </a:cubicBezTo>
                    <a:cubicBezTo>
                      <a:pt x="3932" y="2836"/>
                      <a:pt x="4228" y="2985"/>
                      <a:pt x="4503" y="2894"/>
                    </a:cubicBezTo>
                    <a:cubicBezTo>
                      <a:pt x="4592" y="2864"/>
                      <a:pt x="4667" y="2814"/>
                      <a:pt x="4726" y="2749"/>
                    </a:cubicBezTo>
                    <a:cubicBezTo>
                      <a:pt x="4726" y="2750"/>
                      <a:pt x="4726" y="2750"/>
                      <a:pt x="4726" y="2750"/>
                    </a:cubicBezTo>
                    <a:cubicBezTo>
                      <a:pt x="4859" y="2603"/>
                      <a:pt x="4892" y="2426"/>
                      <a:pt x="4909" y="2371"/>
                    </a:cubicBezTo>
                    <a:cubicBezTo>
                      <a:pt x="4927" y="2310"/>
                      <a:pt x="4982" y="2287"/>
                      <a:pt x="5022" y="2276"/>
                    </a:cubicBezTo>
                    <a:cubicBezTo>
                      <a:pt x="5061" y="2265"/>
                      <a:pt x="5111" y="2268"/>
                      <a:pt x="5158" y="2311"/>
                    </a:cubicBezTo>
                    <a:cubicBezTo>
                      <a:pt x="5201" y="2351"/>
                      <a:pt x="5240" y="2395"/>
                      <a:pt x="5305" y="2436"/>
                    </a:cubicBezTo>
                    <a:cubicBezTo>
                      <a:pt x="5305" y="2436"/>
                      <a:pt x="5305" y="2436"/>
                      <a:pt x="5305" y="2436"/>
                    </a:cubicBezTo>
                    <a:cubicBezTo>
                      <a:pt x="5394" y="2494"/>
                      <a:pt x="5507" y="2515"/>
                      <a:pt x="5617" y="2485"/>
                    </a:cubicBezTo>
                    <a:cubicBezTo>
                      <a:pt x="5824" y="2428"/>
                      <a:pt x="5946" y="2215"/>
                      <a:pt x="5890" y="20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5" name="Ellipse 64"/>
              <p:cNvSpPr/>
              <p:nvPr/>
            </p:nvSpPr>
            <p:spPr bwMode="gray">
              <a:xfrm>
                <a:off x="1544520" y="2586715"/>
                <a:ext cx="1670286" cy="1670284"/>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1400" dirty="0" smtClean="0">
                    <a:solidFill>
                      <a:schemeClr val="bg1"/>
                    </a:solidFill>
                    <a:latin typeface="Bebas Neue" panose="020B0506020202020201" pitchFamily="34" charset="0"/>
                  </a:rPr>
                  <a:t>This text can be replaced </a:t>
                </a:r>
                <a:br>
                  <a:rPr lang="en-US" sz="1400" dirty="0" smtClean="0">
                    <a:solidFill>
                      <a:schemeClr val="bg1"/>
                    </a:solidFill>
                    <a:latin typeface="Bebas Neue" panose="020B0506020202020201" pitchFamily="34" charset="0"/>
                  </a:rPr>
                </a:br>
                <a:r>
                  <a:rPr lang="en-US" sz="1400" dirty="0" smtClean="0">
                    <a:solidFill>
                      <a:schemeClr val="bg1"/>
                    </a:solidFill>
                    <a:latin typeface="Bebas Neue" panose="020B0506020202020201" pitchFamily="34" charset="0"/>
                  </a:rPr>
                  <a:t>with your own text.</a:t>
                </a:r>
                <a:endParaRPr lang="en-US" sz="1400" dirty="0">
                  <a:latin typeface="Bebas Neue" panose="020B0506020202020201" pitchFamily="34" charset="0"/>
                </a:endParaRPr>
              </a:p>
            </p:txBody>
          </p:sp>
          <p:sp>
            <p:nvSpPr>
              <p:cNvPr id="66" name="Ellipse 65"/>
              <p:cNvSpPr/>
              <p:nvPr/>
            </p:nvSpPr>
            <p:spPr bwMode="gray">
              <a:xfrm>
                <a:off x="7110295" y="1686602"/>
                <a:ext cx="1670286" cy="1670284"/>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1400" dirty="0" smtClean="0">
                    <a:solidFill>
                      <a:schemeClr val="bg1"/>
                    </a:solidFill>
                    <a:latin typeface="Bebas Neue" panose="020B0506020202020201" pitchFamily="34" charset="0"/>
                  </a:rPr>
                  <a:t>This text can be replaced </a:t>
                </a:r>
                <a:br>
                  <a:rPr lang="en-US" sz="1400" dirty="0" smtClean="0">
                    <a:solidFill>
                      <a:schemeClr val="bg1"/>
                    </a:solidFill>
                    <a:latin typeface="Bebas Neue" panose="020B0506020202020201" pitchFamily="34" charset="0"/>
                  </a:rPr>
                </a:br>
                <a:r>
                  <a:rPr lang="en-US" sz="1400" dirty="0" smtClean="0">
                    <a:solidFill>
                      <a:schemeClr val="bg1"/>
                    </a:solidFill>
                    <a:latin typeface="Bebas Neue" panose="020B0506020202020201" pitchFamily="34" charset="0"/>
                  </a:rPr>
                  <a:t>with your own text.</a:t>
                </a:r>
                <a:endParaRPr lang="en-US" sz="1400" dirty="0">
                  <a:latin typeface="Bebas Neue" panose="020B0506020202020201" pitchFamily="34" charset="0"/>
                </a:endParaRPr>
              </a:p>
            </p:txBody>
          </p:sp>
          <p:sp>
            <p:nvSpPr>
              <p:cNvPr id="67" name="Ellipse 66"/>
              <p:cNvSpPr/>
              <p:nvPr/>
            </p:nvSpPr>
            <p:spPr bwMode="gray">
              <a:xfrm>
                <a:off x="3247659" y="4581160"/>
                <a:ext cx="1442182" cy="144218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400" dirty="0" smtClean="0">
                    <a:latin typeface="Bebas Neue" panose="020B0506020202020201" pitchFamily="34" charset="0"/>
                  </a:rPr>
                  <a:t>50%</a:t>
                </a:r>
                <a:endParaRPr lang="en-US" sz="4400" dirty="0">
                  <a:latin typeface="Bebas Neue" panose="020B0506020202020201" pitchFamily="34" charset="0"/>
                </a:endParaRPr>
              </a:p>
            </p:txBody>
          </p:sp>
          <p:sp>
            <p:nvSpPr>
              <p:cNvPr id="68" name="Ellipse 67"/>
              <p:cNvSpPr/>
              <p:nvPr/>
            </p:nvSpPr>
            <p:spPr bwMode="gray">
              <a:xfrm>
                <a:off x="7557722" y="4256999"/>
                <a:ext cx="1442182" cy="144218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400" dirty="0" smtClean="0">
                    <a:latin typeface="Bebas Neue" panose="020B0506020202020201" pitchFamily="34" charset="0"/>
                  </a:rPr>
                  <a:t>50%</a:t>
                </a:r>
                <a:endParaRPr lang="en-US" sz="4400" dirty="0">
                  <a:latin typeface="Bebas Neue" panose="020B0506020202020201" pitchFamily="34" charset="0"/>
                </a:endParaRPr>
              </a:p>
            </p:txBody>
          </p:sp>
          <p:sp>
            <p:nvSpPr>
              <p:cNvPr id="69" name="Ellipse 68"/>
              <p:cNvSpPr/>
              <p:nvPr/>
            </p:nvSpPr>
            <p:spPr bwMode="gray">
              <a:xfrm>
                <a:off x="4835526" y="1247045"/>
                <a:ext cx="1442182" cy="144218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400" dirty="0" smtClean="0">
                    <a:latin typeface="Bebas Neue" panose="020B0506020202020201" pitchFamily="34" charset="0"/>
                  </a:rPr>
                  <a:t>50%</a:t>
                </a:r>
                <a:endParaRPr lang="en-US" sz="4400" dirty="0">
                  <a:latin typeface="Bebas Neue" panose="020B0506020202020201" pitchFamily="34" charset="0"/>
                </a:endParaRPr>
              </a:p>
            </p:txBody>
          </p:sp>
          <p:sp>
            <p:nvSpPr>
              <p:cNvPr id="70" name="Ellipse 69"/>
              <p:cNvSpPr/>
              <p:nvPr/>
            </p:nvSpPr>
            <p:spPr bwMode="gray">
              <a:xfrm>
                <a:off x="4809698" y="3389679"/>
                <a:ext cx="1015268" cy="10152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800" dirty="0" smtClean="0">
                    <a:latin typeface="Bebas Neue" panose="020B0506020202020201" pitchFamily="34" charset="0"/>
                  </a:rPr>
                  <a:t>50%</a:t>
                </a:r>
                <a:endParaRPr lang="en-US" sz="2800" dirty="0">
                  <a:latin typeface="Bebas Neue" panose="020B0506020202020201" pitchFamily="34" charset="0"/>
                </a:endParaRPr>
              </a:p>
            </p:txBody>
          </p:sp>
          <p:sp>
            <p:nvSpPr>
              <p:cNvPr id="71" name="Ellipse 70"/>
              <p:cNvSpPr/>
              <p:nvPr/>
            </p:nvSpPr>
            <p:spPr bwMode="gray">
              <a:xfrm>
                <a:off x="9663479" y="3990548"/>
                <a:ext cx="1015268" cy="101526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800" dirty="0" smtClean="0">
                    <a:latin typeface="Bebas Neue" panose="020B0506020202020201" pitchFamily="34" charset="0"/>
                  </a:rPr>
                  <a:t>50%</a:t>
                </a:r>
                <a:endParaRPr lang="en-US" sz="2800" dirty="0">
                  <a:latin typeface="Bebas Neue" panose="020B0506020202020201" pitchFamily="34" charset="0"/>
                </a:endParaRPr>
              </a:p>
            </p:txBody>
          </p:sp>
        </p:grpSp>
        <p:grpSp>
          <p:nvGrpSpPr>
            <p:cNvPr id="49" name="Gruppieren 48"/>
            <p:cNvGrpSpPr/>
            <p:nvPr/>
          </p:nvGrpSpPr>
          <p:grpSpPr bwMode="gray">
            <a:xfrm>
              <a:off x="9198267" y="2476672"/>
              <a:ext cx="1911187" cy="1274437"/>
              <a:chOff x="8740782" y="3138603"/>
              <a:chExt cx="1911187" cy="1274437"/>
            </a:xfrm>
          </p:grpSpPr>
          <p:cxnSp>
            <p:nvCxnSpPr>
              <p:cNvPr id="62" name="Gerade Verbindung 61"/>
              <p:cNvCxnSpPr/>
              <p:nvPr/>
            </p:nvCxnSpPr>
            <p:spPr bwMode="gray">
              <a:xfrm flipV="1">
                <a:off x="9700930" y="4075032"/>
                <a:ext cx="1" cy="33800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3" name="Rechteck 62"/>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grpSp>
        <p:grpSp>
          <p:nvGrpSpPr>
            <p:cNvPr id="50" name="Gruppieren 49"/>
            <p:cNvGrpSpPr/>
            <p:nvPr/>
          </p:nvGrpSpPr>
          <p:grpSpPr bwMode="gray">
            <a:xfrm>
              <a:off x="6064251" y="3442477"/>
              <a:ext cx="1997575" cy="871458"/>
              <a:chOff x="8992478" y="4897026"/>
              <a:chExt cx="1997575" cy="871458"/>
            </a:xfrm>
          </p:grpSpPr>
          <p:cxnSp>
            <p:nvCxnSpPr>
              <p:cNvPr id="60" name="Gerade Verbindung 59"/>
              <p:cNvCxnSpPr/>
              <p:nvPr/>
            </p:nvCxnSpPr>
            <p:spPr bwMode="gray">
              <a:xfrm>
                <a:off x="8992478" y="5332755"/>
                <a:ext cx="28911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latin typeface="Bebas Neue" panose="020B0506020202020201" pitchFamily="34" charset="0"/>
                  </a:rPr>
                  <a:t>Placeholder</a:t>
                </a:r>
                <a:endParaRPr lang="en-US" sz="2000" dirty="0">
                  <a:solidFill>
                    <a:schemeClr val="bg1"/>
                  </a:solidFill>
                  <a:latin typeface="Bebas Neue" panose="020B0506020202020201" pitchFamily="34" charset="0"/>
                </a:endParaRPr>
              </a:p>
            </p:txBody>
          </p:sp>
        </p:grpSp>
        <p:grpSp>
          <p:nvGrpSpPr>
            <p:cNvPr id="51" name="Gruppieren 50"/>
            <p:cNvGrpSpPr/>
            <p:nvPr/>
          </p:nvGrpSpPr>
          <p:grpSpPr bwMode="gray">
            <a:xfrm>
              <a:off x="378025" y="4866521"/>
              <a:ext cx="2580836" cy="871458"/>
              <a:chOff x="110606" y="4977587"/>
              <a:chExt cx="2580836" cy="871458"/>
            </a:xfrm>
          </p:grpSpPr>
          <p:cxnSp>
            <p:nvCxnSpPr>
              <p:cNvPr id="58" name="Gerade Verbindung 57"/>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110606" y="4977587"/>
                <a:ext cx="2020119"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grpSp>
        <p:grpSp>
          <p:nvGrpSpPr>
            <p:cNvPr id="52" name="Gruppieren 51"/>
            <p:cNvGrpSpPr/>
            <p:nvPr/>
          </p:nvGrpSpPr>
          <p:grpSpPr bwMode="gray">
            <a:xfrm>
              <a:off x="540001" y="1491752"/>
              <a:ext cx="4040625" cy="871458"/>
              <a:chOff x="-1458398" y="4977587"/>
              <a:chExt cx="4040625" cy="871458"/>
            </a:xfrm>
          </p:grpSpPr>
          <p:cxnSp>
            <p:nvCxnSpPr>
              <p:cNvPr id="56" name="Gerade Verbindung 55"/>
              <p:cNvCxnSpPr/>
              <p:nvPr/>
            </p:nvCxnSpPr>
            <p:spPr bwMode="gray">
              <a:xfrm flipH="1">
                <a:off x="2130726" y="5413316"/>
                <a:ext cx="451501"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7" name="Rechteck 56"/>
              <p:cNvSpPr/>
              <p:nvPr/>
            </p:nvSpPr>
            <p:spPr bwMode="gray">
              <a:xfrm>
                <a:off x="-1458398" y="4977587"/>
                <a:ext cx="3589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grpSp>
          <p:nvGrpSpPr>
            <p:cNvPr id="53" name="Gruppieren 52"/>
            <p:cNvGrpSpPr/>
            <p:nvPr/>
          </p:nvGrpSpPr>
          <p:grpSpPr bwMode="gray">
            <a:xfrm>
              <a:off x="5408761" y="4495186"/>
              <a:ext cx="1887795" cy="871458"/>
              <a:chOff x="803648" y="4977587"/>
              <a:chExt cx="1887795" cy="871458"/>
            </a:xfrm>
          </p:grpSpPr>
          <p:cxnSp>
            <p:nvCxnSpPr>
              <p:cNvPr id="54" name="Gerade Verbindung 53"/>
              <p:cNvCxnSpPr/>
              <p:nvPr/>
            </p:nvCxnSpPr>
            <p:spPr bwMode="gray">
              <a:xfrm flipH="1">
                <a:off x="2347776" y="5413316"/>
                <a:ext cx="34366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bwMode="gray">
              <a:xfrm>
                <a:off x="803648" y="4977587"/>
                <a:ext cx="1544128"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latin typeface="Bebas Neue" panose="020B0506020202020201" pitchFamily="34" charset="0"/>
                  </a:rPr>
                  <a:t>Placeholder</a:t>
                </a:r>
                <a:endParaRPr lang="en-US" sz="1400" dirty="0">
                  <a:solidFill>
                    <a:schemeClr val="bg1"/>
                  </a:solidFill>
                </a:endParaRPr>
              </a:p>
            </p:txBody>
          </p:sp>
        </p:grpSp>
      </p:grpSp>
    </p:spTree>
    <p:extLst>
      <p:ext uri="{BB962C8B-B14F-4D97-AF65-F5344CB8AC3E}">
        <p14:creationId xmlns:p14="http://schemas.microsoft.com/office/powerpoint/2010/main" val="199558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5" name="Gruppieren 14"/>
          <p:cNvGrpSpPr/>
          <p:nvPr/>
        </p:nvGrpSpPr>
        <p:grpSpPr>
          <a:xfrm>
            <a:off x="181069" y="1949262"/>
            <a:ext cx="8854289" cy="3493869"/>
            <a:chOff x="50274" y="1313592"/>
            <a:chExt cx="12083053" cy="4767928"/>
          </a:xfrm>
        </p:grpSpPr>
        <p:sp>
          <p:nvSpPr>
            <p:cNvPr id="3" name="Rechteck 2"/>
            <p:cNvSpPr/>
            <p:nvPr/>
          </p:nvSpPr>
          <p:spPr bwMode="gray">
            <a:xfrm>
              <a:off x="8514891" y="1512001"/>
              <a:ext cx="3358985" cy="214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000" dirty="0" smtClean="0">
                  <a:solidFill>
                    <a:schemeClr val="bg1"/>
                  </a:solidFill>
                  <a:latin typeface="Calibri Light" panose="020F0302020204030204" pitchFamily="34" charset="0"/>
                </a:rPr>
                <a:t>THIS IS A PLACEHOLDER TEXT. THIS TEXT CAN BE REPLACED WITH YOUR OWN TEXT. THIS IS A PLACEHOLDER TEXT. </a:t>
              </a:r>
              <a:endParaRPr lang="en-US" sz="2000" dirty="0">
                <a:solidFill>
                  <a:schemeClr val="bg1"/>
                </a:solidFill>
                <a:latin typeface="Calibri Light" panose="020F0302020204030204" pitchFamily="34" charset="0"/>
              </a:endParaRPr>
            </a:p>
          </p:txBody>
        </p:sp>
        <p:sp>
          <p:nvSpPr>
            <p:cNvPr id="4" name="Rechteck 3"/>
            <p:cNvSpPr/>
            <p:nvPr/>
          </p:nvSpPr>
          <p:spPr bwMode="gray">
            <a:xfrm rot="16200000">
              <a:off x="6131644" y="1277951"/>
              <a:ext cx="2347606" cy="241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3700" spc="300" dirty="0" smtClean="0">
                  <a:solidFill>
                    <a:schemeClr val="tx2">
                      <a:lumMod val="60000"/>
                      <a:lumOff val="40000"/>
                    </a:schemeClr>
                  </a:solidFill>
                  <a:latin typeface="Bebas Neue" panose="020B0506020202020201" pitchFamily="34" charset="0"/>
                </a:rPr>
                <a:t>50</a:t>
              </a:r>
              <a:endParaRPr lang="en-US" sz="11400" spc="300" dirty="0" smtClean="0">
                <a:solidFill>
                  <a:schemeClr val="tx2">
                    <a:lumMod val="60000"/>
                    <a:lumOff val="40000"/>
                  </a:schemeClr>
                </a:solidFill>
                <a:latin typeface="Bebas Neue" panose="020B0506020202020201" pitchFamily="34" charset="0"/>
              </a:endParaRPr>
            </a:p>
          </p:txBody>
        </p:sp>
        <p:sp>
          <p:nvSpPr>
            <p:cNvPr id="5" name="Rechteck 4"/>
            <p:cNvSpPr/>
            <p:nvPr/>
          </p:nvSpPr>
          <p:spPr bwMode="gray">
            <a:xfrm>
              <a:off x="6380658" y="3842347"/>
              <a:ext cx="2141961"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1500" spc="300" dirty="0" smtClean="0">
                  <a:solidFill>
                    <a:schemeClr val="bg1"/>
                  </a:solidFill>
                  <a:latin typeface="Bebas Neue" panose="020B0506020202020201" pitchFamily="34" charset="0"/>
                </a:rPr>
                <a:t>30</a:t>
              </a:r>
              <a:endParaRPr lang="en-US" sz="9600" spc="300" dirty="0" smtClean="0">
                <a:solidFill>
                  <a:schemeClr val="bg1"/>
                </a:solidFill>
                <a:latin typeface="Bebas Neue" panose="020B0506020202020201" pitchFamily="34" charset="0"/>
              </a:endParaRPr>
            </a:p>
          </p:txBody>
        </p:sp>
        <p:sp>
          <p:nvSpPr>
            <p:cNvPr id="6" name="Rechteck 5"/>
            <p:cNvSpPr/>
            <p:nvPr/>
          </p:nvSpPr>
          <p:spPr bwMode="gray">
            <a:xfrm>
              <a:off x="8340386" y="4175173"/>
              <a:ext cx="3792941"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2800" spc="300" dirty="0" smtClean="0">
                  <a:solidFill>
                    <a:schemeClr val="tx2">
                      <a:lumMod val="60000"/>
                      <a:lumOff val="40000"/>
                    </a:schemeClr>
                  </a:solidFill>
                  <a:latin typeface="Bebas Neue" panose="020B0506020202020201" pitchFamily="34" charset="0"/>
                </a:rPr>
                <a:t>YOUR OWN </a:t>
              </a:r>
              <a:br>
                <a:rPr lang="en-US" sz="2800" spc="300" dirty="0" smtClean="0">
                  <a:solidFill>
                    <a:schemeClr val="tx2">
                      <a:lumMod val="60000"/>
                      <a:lumOff val="40000"/>
                    </a:schemeClr>
                  </a:solidFill>
                  <a:latin typeface="Bebas Neue" panose="020B0506020202020201" pitchFamily="34" charset="0"/>
                </a:rPr>
              </a:br>
              <a:r>
                <a:rPr lang="en-US" sz="2800" spc="300" dirty="0" smtClean="0">
                  <a:solidFill>
                    <a:schemeClr val="tx2">
                      <a:lumMod val="60000"/>
                      <a:lumOff val="40000"/>
                    </a:schemeClr>
                  </a:solidFill>
                  <a:latin typeface="Bebas Neue" panose="020B0506020202020201" pitchFamily="34" charset="0"/>
                </a:rPr>
                <a:t>DESCRIPTION TEXT</a:t>
              </a:r>
              <a:endParaRPr lang="en-US" sz="2800" spc="300" dirty="0">
                <a:solidFill>
                  <a:schemeClr val="tx2">
                    <a:lumMod val="60000"/>
                    <a:lumOff val="40000"/>
                  </a:schemeClr>
                </a:solidFill>
                <a:latin typeface="Bebas Neue" panose="020B0506020202020201" pitchFamily="34" charset="0"/>
              </a:endParaRPr>
            </a:p>
          </p:txBody>
        </p:sp>
        <p:sp>
          <p:nvSpPr>
            <p:cNvPr id="7" name="Rechteck 6"/>
            <p:cNvSpPr/>
            <p:nvPr/>
          </p:nvSpPr>
          <p:spPr bwMode="gray">
            <a:xfrm>
              <a:off x="8356144" y="5210342"/>
              <a:ext cx="3302456" cy="871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100" dirty="0" smtClean="0">
                  <a:solidFill>
                    <a:schemeClr val="bg1"/>
                  </a:solidFill>
                  <a:latin typeface="Calibri Light" panose="020F0302020204030204" pitchFamily="34" charset="0"/>
                </a:rPr>
                <a:t>THIS IS A PLACEHOLDER TEXT. THIS TEXT </a:t>
              </a:r>
              <a:br>
                <a:rPr lang="en-US" sz="1100" dirty="0" smtClean="0">
                  <a:solidFill>
                    <a:schemeClr val="bg1"/>
                  </a:solidFill>
                  <a:latin typeface="Calibri Light" panose="020F0302020204030204" pitchFamily="34" charset="0"/>
                </a:rPr>
              </a:br>
              <a:r>
                <a:rPr lang="en-US" sz="1100" dirty="0" smtClean="0">
                  <a:solidFill>
                    <a:schemeClr val="bg1"/>
                  </a:solidFill>
                  <a:latin typeface="Calibri Light" panose="020F0302020204030204" pitchFamily="34" charset="0"/>
                </a:rPr>
                <a:t>CAN BE REPLACED WITH YOUR OWN TEXT. </a:t>
              </a:r>
              <a:endParaRPr lang="en-US" sz="1100" dirty="0">
                <a:solidFill>
                  <a:schemeClr val="bg1"/>
                </a:solidFill>
                <a:latin typeface="Calibri Light" panose="020F0302020204030204" pitchFamily="34" charset="0"/>
              </a:endParaRPr>
            </a:p>
          </p:txBody>
        </p:sp>
        <p:sp>
          <p:nvSpPr>
            <p:cNvPr id="8" name="Rechteck 7"/>
            <p:cNvSpPr/>
            <p:nvPr/>
          </p:nvSpPr>
          <p:spPr bwMode="gray">
            <a:xfrm>
              <a:off x="4183811" y="3938588"/>
              <a:ext cx="2239977" cy="115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sz="7200" spc="300" dirty="0" smtClean="0">
                  <a:solidFill>
                    <a:schemeClr val="bg1"/>
                  </a:solidFill>
                  <a:latin typeface="Bebas Neue" panose="020B0506020202020201" pitchFamily="34" charset="0"/>
                </a:rPr>
                <a:t>2016</a:t>
              </a:r>
            </a:p>
          </p:txBody>
        </p:sp>
        <p:sp>
          <p:nvSpPr>
            <p:cNvPr id="9" name="Rechteck 8"/>
            <p:cNvSpPr/>
            <p:nvPr/>
          </p:nvSpPr>
          <p:spPr bwMode="gray">
            <a:xfrm>
              <a:off x="4081309" y="5003317"/>
              <a:ext cx="2342480" cy="871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sz="1400" dirty="0" smtClean="0">
                  <a:solidFill>
                    <a:schemeClr val="bg1"/>
                  </a:solidFill>
                  <a:latin typeface="Calibri Light" panose="020F0302020204030204" pitchFamily="34" charset="0"/>
                </a:rPr>
                <a:t>THIS TEXT CAN BE </a:t>
              </a:r>
              <a:br>
                <a:rPr lang="en-US" sz="1400" dirty="0" smtClean="0">
                  <a:solidFill>
                    <a:schemeClr val="bg1"/>
                  </a:solidFill>
                  <a:latin typeface="Calibri Light" panose="020F0302020204030204" pitchFamily="34" charset="0"/>
                </a:rPr>
              </a:br>
              <a:r>
                <a:rPr lang="en-US" sz="1400" dirty="0" smtClean="0">
                  <a:solidFill>
                    <a:schemeClr val="bg1"/>
                  </a:solidFill>
                  <a:latin typeface="Calibri Light" panose="020F0302020204030204" pitchFamily="34" charset="0"/>
                </a:rPr>
                <a:t>REPLACED WITH</a:t>
              </a:r>
              <a:br>
                <a:rPr lang="en-US" sz="1400" dirty="0" smtClean="0">
                  <a:solidFill>
                    <a:schemeClr val="bg1"/>
                  </a:solidFill>
                  <a:latin typeface="Calibri Light" panose="020F0302020204030204" pitchFamily="34" charset="0"/>
                </a:rPr>
              </a:br>
              <a:r>
                <a:rPr lang="en-US" sz="1400" dirty="0" smtClean="0">
                  <a:solidFill>
                    <a:schemeClr val="bg1"/>
                  </a:solidFill>
                  <a:latin typeface="Calibri Light" panose="020F0302020204030204" pitchFamily="34" charset="0"/>
                </a:rPr>
                <a:t> YOUR OWN TEXT. </a:t>
              </a:r>
              <a:endParaRPr lang="en-US" sz="1400" dirty="0">
                <a:solidFill>
                  <a:schemeClr val="bg1"/>
                </a:solidFill>
                <a:latin typeface="Calibri Light" panose="020F0302020204030204" pitchFamily="34" charset="0"/>
              </a:endParaRPr>
            </a:p>
          </p:txBody>
        </p:sp>
        <p:sp>
          <p:nvSpPr>
            <p:cNvPr id="10" name="Rechteck 9"/>
            <p:cNvSpPr/>
            <p:nvPr/>
          </p:nvSpPr>
          <p:spPr bwMode="gray">
            <a:xfrm>
              <a:off x="3372929" y="1313594"/>
              <a:ext cx="2714446" cy="1069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6000" spc="300" dirty="0" smtClean="0">
                  <a:solidFill>
                    <a:schemeClr val="bg1"/>
                  </a:solidFill>
                  <a:latin typeface="Bebas Neue" panose="020B0506020202020201" pitchFamily="34" charset="0"/>
                </a:rPr>
                <a:t>1.295€</a:t>
              </a:r>
            </a:p>
          </p:txBody>
        </p:sp>
        <p:sp>
          <p:nvSpPr>
            <p:cNvPr id="11" name="Rechteck 10"/>
            <p:cNvSpPr/>
            <p:nvPr/>
          </p:nvSpPr>
          <p:spPr bwMode="gray">
            <a:xfrm>
              <a:off x="343581" y="1512000"/>
              <a:ext cx="3029348" cy="1576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gn="r">
                <a:lnSpc>
                  <a:spcPct val="90000"/>
                </a:lnSpc>
                <a:spcAft>
                  <a:spcPts val="1000"/>
                </a:spcAft>
              </a:pPr>
              <a:r>
                <a:rPr lang="en-US" sz="1400" dirty="0" smtClean="0">
                  <a:solidFill>
                    <a:schemeClr val="bg1"/>
                  </a:solidFill>
                  <a:latin typeface="Calibri Light" panose="020F0302020204030204" pitchFamily="34" charset="0"/>
                </a:rPr>
                <a:t>THIS IS A PLACEHOLDER TEXT. THIS TEXT CAN BE REPLACED WITH YOUR OWN TEXT. THIS IS A PLACEHOLDER TEXT. THIS TEXT CAN BE REPLACED WITH</a:t>
              </a:r>
              <a:br>
                <a:rPr lang="en-US" sz="1400" dirty="0" smtClean="0">
                  <a:solidFill>
                    <a:schemeClr val="bg1"/>
                  </a:solidFill>
                  <a:latin typeface="Calibri Light" panose="020F0302020204030204" pitchFamily="34" charset="0"/>
                </a:rPr>
              </a:br>
              <a:r>
                <a:rPr lang="en-US" sz="1400" dirty="0" smtClean="0">
                  <a:solidFill>
                    <a:schemeClr val="bg1"/>
                  </a:solidFill>
                  <a:latin typeface="Calibri Light" panose="020F0302020204030204" pitchFamily="34" charset="0"/>
                </a:rPr>
                <a:t> YOUR OWN TEXT. </a:t>
              </a:r>
            </a:p>
            <a:p>
              <a:pPr algn="r">
                <a:lnSpc>
                  <a:spcPct val="90000"/>
                </a:lnSpc>
                <a:spcAft>
                  <a:spcPts val="1000"/>
                </a:spcAft>
              </a:pPr>
              <a:endParaRPr lang="en-US" sz="1200" dirty="0">
                <a:solidFill>
                  <a:schemeClr val="bg1"/>
                </a:solidFill>
                <a:latin typeface="Calibri Light" panose="020F0302020204030204" pitchFamily="34" charset="0"/>
              </a:endParaRPr>
            </a:p>
          </p:txBody>
        </p:sp>
        <p:sp>
          <p:nvSpPr>
            <p:cNvPr id="12" name="Rechteck 11"/>
            <p:cNvSpPr/>
            <p:nvPr/>
          </p:nvSpPr>
          <p:spPr bwMode="gray">
            <a:xfrm>
              <a:off x="3381555" y="2467408"/>
              <a:ext cx="2714446"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2800" spc="300" dirty="0" smtClean="0">
                  <a:solidFill>
                    <a:schemeClr val="tx2">
                      <a:lumMod val="60000"/>
                      <a:lumOff val="40000"/>
                    </a:schemeClr>
                  </a:solidFill>
                  <a:latin typeface="Bebas Neue" panose="020B0506020202020201" pitchFamily="34" charset="0"/>
                </a:rPr>
                <a:t>PLACEHOLDER</a:t>
              </a:r>
            </a:p>
          </p:txBody>
        </p:sp>
        <p:sp>
          <p:nvSpPr>
            <p:cNvPr id="13" name="Rechteck 12"/>
            <p:cNvSpPr/>
            <p:nvPr/>
          </p:nvSpPr>
          <p:spPr bwMode="gray">
            <a:xfrm>
              <a:off x="344775" y="4045783"/>
              <a:ext cx="3718267" cy="190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b" anchorCtr="0">
              <a:noAutofit/>
            </a:bodyPr>
            <a:lstStyle/>
            <a:p>
              <a:pPr algn="r">
                <a:lnSpc>
                  <a:spcPct val="90000"/>
                </a:lnSpc>
                <a:spcAft>
                  <a:spcPts val="1000"/>
                </a:spcAft>
              </a:pPr>
              <a:r>
                <a:rPr lang="en-US" sz="1400" dirty="0" smtClean="0">
                  <a:solidFill>
                    <a:schemeClr val="tx2">
                      <a:lumMod val="60000"/>
                      <a:lumOff val="40000"/>
                    </a:schemeClr>
                  </a:solidFill>
                  <a:latin typeface="Calibri Light" panose="020F0302020204030204" pitchFamily="34" charset="0"/>
                </a:rPr>
                <a:t>THIS IS A PLACEHOLDER TEXT. THIS TEXT CAN BE REPLACED WITH YOUR OWN TEXT. THIS IS A PLACEHOLDER TEXT. THIS IS A PLACEHOLDER TEXT. THIS TEXT CAN BE REPLACED WITH YOUR OWN TEXT. THIS IS A PLACEHOLDER TEXT.  </a:t>
              </a:r>
              <a:endParaRPr lang="en-US" sz="1400" dirty="0">
                <a:solidFill>
                  <a:schemeClr val="tx2">
                    <a:lumMod val="60000"/>
                    <a:lumOff val="40000"/>
                  </a:schemeClr>
                </a:solidFill>
                <a:latin typeface="Calibri Light" panose="020F0302020204030204" pitchFamily="34" charset="0"/>
              </a:endParaRPr>
            </a:p>
          </p:txBody>
        </p:sp>
        <p:sp>
          <p:nvSpPr>
            <p:cNvPr id="14" name="Rechteck 13"/>
            <p:cNvSpPr/>
            <p:nvPr/>
          </p:nvSpPr>
          <p:spPr bwMode="gray">
            <a:xfrm>
              <a:off x="50274" y="3166197"/>
              <a:ext cx="6160027"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4000" spc="300" dirty="0" smtClean="0">
                  <a:solidFill>
                    <a:schemeClr val="tx2"/>
                  </a:solidFill>
                  <a:latin typeface="Bebas Neue" panose="020B0506020202020201" pitchFamily="34" charset="0"/>
                </a:rPr>
                <a:t>This is a PLACEHOLDER</a:t>
              </a:r>
            </a:p>
          </p:txBody>
        </p:sp>
      </p:grpSp>
    </p:spTree>
    <p:extLst>
      <p:ext uri="{BB962C8B-B14F-4D97-AF65-F5344CB8AC3E}">
        <p14:creationId xmlns:p14="http://schemas.microsoft.com/office/powerpoint/2010/main" val="6123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p:nvPr/>
        </p:nvSpPr>
        <p:spPr bwMode="gray">
          <a:xfrm>
            <a:off x="405052"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405052"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dirty="0" err="1" smtClean="0">
                <a:solidFill>
                  <a:srgbClr val="3498DB">
                    <a:lumMod val="50000"/>
                  </a:srgbClr>
                </a:solidFill>
                <a:latin typeface="Bebas Neue" panose="020B0506020202020201" pitchFamily="34" charset="0"/>
              </a:rPr>
              <a:t>Bebas</a:t>
            </a:r>
            <a:r>
              <a:rPr lang="en-US" sz="2800" dirty="0" smtClean="0">
                <a:solidFill>
                  <a:srgbClr val="3498DB">
                    <a:lumMod val="50000"/>
                  </a:srgbClr>
                </a:solidFill>
                <a:latin typeface="Bebas Neue" panose="020B0506020202020201" pitchFamily="34" charset="0"/>
              </a:rPr>
              <a:t> </a:t>
            </a:r>
            <a:r>
              <a:rPr lang="en-US" sz="2800" dirty="0" err="1" smtClean="0">
                <a:solidFill>
                  <a:srgbClr val="3498DB">
                    <a:lumMod val="50000"/>
                  </a:srgbClr>
                </a:solidFill>
                <a:latin typeface="Bebas Neue" panose="020B0506020202020201" pitchFamily="34" charset="0"/>
              </a:rPr>
              <a:t>neue</a:t>
            </a:r>
            <a:endParaRPr lang="en-US" sz="2800" dirty="0" smtClean="0">
              <a:solidFill>
                <a:srgbClr val="3498DB">
                  <a:lumMod val="50000"/>
                </a:srgbClr>
              </a:solidFill>
              <a:latin typeface="Bebas Neue" panose="020B0506020202020201" pitchFamily="34" charset="0"/>
            </a:endParaRPr>
          </a:p>
          <a:p>
            <a:pPr defTabSz="914127">
              <a:lnSpc>
                <a:spcPct val="90000"/>
              </a:lnSpc>
              <a:spcBef>
                <a:spcPts val="1000"/>
              </a:spcBef>
            </a:pPr>
            <a:r>
              <a:rPr lang="en-US" sz="1600" dirty="0" smtClean="0">
                <a:solidFill>
                  <a:prstClr val="black">
                    <a:lumMod val="75000"/>
                    <a:lumOff val="25000"/>
                  </a:prstClr>
                </a:solidFill>
              </a:rPr>
              <a:t>http://www.dafont.com/bebas-neue.font</a:t>
            </a:r>
            <a:endParaRPr lang="en-US" sz="1600" dirty="0">
              <a:solidFill>
                <a:prstClr val="black">
                  <a:lumMod val="75000"/>
                  <a:lumOff val="25000"/>
                </a:prstClr>
              </a:solidFill>
            </a:endParaRPr>
          </a:p>
        </p:txBody>
      </p:sp>
      <p:sp>
        <p:nvSpPr>
          <p:cNvPr id="10" name="Content Placeholder 2"/>
          <p:cNvSpPr/>
          <p:nvPr/>
        </p:nvSpPr>
        <p:spPr bwMode="gray">
          <a:xfrm>
            <a:off x="5092863"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err="1" smtClean="0">
                <a:solidFill>
                  <a:prstClr val="black"/>
                </a:solidFill>
              </a:rPr>
              <a:t>Vielen</a:t>
            </a:r>
            <a:r>
              <a:rPr lang="en-US" sz="2000" dirty="0" smtClean="0">
                <a:solidFill>
                  <a:prstClr val="black"/>
                </a:solidFill>
              </a:rPr>
              <a:t> Dank </a:t>
            </a:r>
            <a:r>
              <a:rPr lang="en-US" sz="2000" dirty="0" err="1" smtClean="0">
                <a:solidFill>
                  <a:prstClr val="black"/>
                </a:solidFill>
              </a:rPr>
              <a:t>dass</a:t>
            </a:r>
            <a:r>
              <a:rPr lang="en-US" sz="2000" dirty="0" smtClean="0">
                <a:solidFill>
                  <a:prstClr val="black"/>
                </a:solidFill>
              </a:rPr>
              <a:t> </a:t>
            </a:r>
            <a:r>
              <a:rPr lang="en-US" sz="2000" dirty="0" err="1" smtClean="0">
                <a:solidFill>
                  <a:prstClr val="black"/>
                </a:solidFill>
              </a:rPr>
              <a:t>Sie</a:t>
            </a:r>
            <a:r>
              <a:rPr lang="en-US" sz="2000" dirty="0" smtClean="0">
                <a:solidFill>
                  <a:prstClr val="black"/>
                </a:solidFill>
              </a:rPr>
              <a:t> </a:t>
            </a:r>
            <a:r>
              <a:rPr lang="en-US" sz="2000" dirty="0" err="1" smtClean="0">
                <a:solidFill>
                  <a:prstClr val="black"/>
                </a:solidFill>
              </a:rPr>
              <a:t>sich</a:t>
            </a:r>
            <a:r>
              <a:rPr lang="en-US" sz="2000" dirty="0" smtClean="0">
                <a:solidFill>
                  <a:prstClr val="black"/>
                </a:solidFill>
              </a:rPr>
              <a:t> </a:t>
            </a:r>
            <a:r>
              <a:rPr lang="en-US" sz="2000" dirty="0" err="1" smtClean="0">
                <a:solidFill>
                  <a:prstClr val="black"/>
                </a:solidFill>
              </a:rPr>
              <a:t>für</a:t>
            </a:r>
            <a:r>
              <a:rPr lang="en-US" sz="2000" dirty="0" smtClean="0">
                <a:solidFill>
                  <a:prstClr val="black"/>
                </a:solidFill>
              </a:rPr>
              <a:t> </a:t>
            </a:r>
            <a:r>
              <a:rPr lang="en-US" sz="2000" dirty="0" err="1" smtClean="0">
                <a:solidFill>
                  <a:prstClr val="black"/>
                </a:solidFill>
              </a:rPr>
              <a:t>unsere</a:t>
            </a:r>
            <a:r>
              <a:rPr lang="en-US" sz="2000" dirty="0" smtClean="0">
                <a:solidFill>
                  <a:prstClr val="black"/>
                </a:solidFill>
              </a:rPr>
              <a:t/>
            </a:r>
            <a:br>
              <a:rPr lang="en-US" sz="2000" dirty="0" smtClean="0">
                <a:solidFill>
                  <a:prstClr val="black"/>
                </a:solidFill>
              </a:rPr>
            </a:br>
            <a:r>
              <a:rPr lang="en-US" sz="2000" dirty="0" err="1" smtClean="0">
                <a:solidFill>
                  <a:prstClr val="black"/>
                </a:solidFill>
              </a:rPr>
              <a:t>Vorlagen</a:t>
            </a:r>
            <a:r>
              <a:rPr lang="en-US" sz="2000" dirty="0" smtClean="0">
                <a:solidFill>
                  <a:prstClr val="black"/>
                </a:solidFill>
              </a:rPr>
              <a:t> </a:t>
            </a:r>
            <a:r>
              <a:rPr lang="en-US" sz="2000" dirty="0" err="1" smtClean="0">
                <a:solidFill>
                  <a:prstClr val="black"/>
                </a:solidFill>
              </a:rPr>
              <a:t>entschieden</a:t>
            </a:r>
            <a:r>
              <a:rPr lang="en-US" sz="2000" dirty="0" smtClean="0">
                <a:solidFill>
                  <a:prstClr val="black"/>
                </a:solidFill>
              </a:rPr>
              <a:t> </a:t>
            </a:r>
            <a:r>
              <a:rPr lang="en-US" sz="2000" dirty="0" err="1" smtClean="0">
                <a:solidFill>
                  <a:prstClr val="black"/>
                </a:solidFill>
              </a:rPr>
              <a:t>haben</a:t>
            </a:r>
            <a:r>
              <a:rPr lang="en-US" sz="2000" dirty="0" smtClean="0">
                <a:solidFill>
                  <a:prstClr val="black"/>
                </a:solidFill>
              </a:rPr>
              <a:t>.</a:t>
            </a:r>
          </a:p>
          <a:p>
            <a:pPr defTabSz="914127">
              <a:lnSpc>
                <a:spcPct val="90000"/>
              </a:lnSpc>
              <a:spcBef>
                <a:spcPts val="1000"/>
              </a:spcBef>
            </a:pPr>
            <a:r>
              <a:rPr lang="en-US" sz="1500" dirty="0" err="1" smtClean="0">
                <a:solidFill>
                  <a:prstClr val="black"/>
                </a:solidFill>
              </a:rPr>
              <a:t>Diese</a:t>
            </a:r>
            <a:r>
              <a:rPr lang="en-US" sz="1500" dirty="0" smtClean="0">
                <a:solidFill>
                  <a:prstClr val="black"/>
                </a:solidFill>
              </a:rPr>
              <a:t> PowerPoint </a:t>
            </a:r>
            <a:r>
              <a:rPr lang="en-US" sz="1500" dirty="0" err="1" smtClean="0">
                <a:solidFill>
                  <a:prstClr val="black"/>
                </a:solidFill>
              </a:rPr>
              <a:t>Vorlage</a:t>
            </a:r>
            <a:r>
              <a:rPr lang="en-US" sz="1500" dirty="0" smtClean="0">
                <a:solidFill>
                  <a:prstClr val="black"/>
                </a:solidFill>
              </a:rPr>
              <a:t> </a:t>
            </a:r>
            <a:r>
              <a:rPr lang="en-US" sz="1500" dirty="0" err="1" smtClean="0">
                <a:solidFill>
                  <a:prstClr val="black"/>
                </a:solidFill>
              </a:rPr>
              <a:t>beinhaltet</a:t>
            </a:r>
            <a:r>
              <a:rPr lang="en-US" sz="1500" dirty="0" smtClean="0">
                <a:solidFill>
                  <a:prstClr val="black"/>
                </a:solidFill>
              </a:rPr>
              <a:t> </a:t>
            </a:r>
            <a:r>
              <a:rPr lang="en-US" sz="1500" dirty="0" err="1" smtClean="0">
                <a:solidFill>
                  <a:prstClr val="black"/>
                </a:solidFill>
              </a:rPr>
              <a:t>besondere</a:t>
            </a:r>
            <a:r>
              <a:rPr lang="en-US" sz="1500" dirty="0" smtClean="0">
                <a:solidFill>
                  <a:prstClr val="black"/>
                </a:solidFill>
              </a:rPr>
              <a:t> Design-</a:t>
            </a:r>
            <a:r>
              <a:rPr lang="en-US" sz="1500" dirty="0" err="1" smtClean="0">
                <a:solidFill>
                  <a:prstClr val="black"/>
                </a:solidFill>
              </a:rPr>
              <a:t>Schriftarten</a:t>
            </a:r>
            <a:r>
              <a:rPr lang="en-US" sz="1500" dirty="0" smtClean="0">
                <a:solidFill>
                  <a:prstClr val="black"/>
                </a:solidFill>
              </a:rPr>
              <a:t>, die </a:t>
            </a:r>
            <a:r>
              <a:rPr lang="en-US" sz="1500" dirty="0" err="1" smtClean="0">
                <a:solidFill>
                  <a:prstClr val="black"/>
                </a:solidFill>
              </a:rPr>
              <a:t>zur</a:t>
            </a:r>
            <a:r>
              <a:rPr lang="en-US" sz="1500" dirty="0" smtClean="0">
                <a:solidFill>
                  <a:prstClr val="black"/>
                </a:solidFill>
              </a:rPr>
              <a:t> </a:t>
            </a:r>
            <a:r>
              <a:rPr lang="en-US" sz="1500" dirty="0" err="1" smtClean="0">
                <a:solidFill>
                  <a:prstClr val="black"/>
                </a:solidFill>
              </a:rPr>
              <a:t>Verwendung</a:t>
            </a:r>
            <a:r>
              <a:rPr lang="en-US" sz="1500" dirty="0" smtClean="0">
                <a:solidFill>
                  <a:prstClr val="black"/>
                </a:solidFill>
              </a:rPr>
              <a:t> in </a:t>
            </a:r>
            <a:r>
              <a:rPr lang="en-US" sz="1500" dirty="0" err="1" smtClean="0">
                <a:solidFill>
                  <a:prstClr val="black"/>
                </a:solidFill>
              </a:rPr>
              <a:t>diese</a:t>
            </a:r>
            <a:r>
              <a:rPr lang="en-US" sz="1500" dirty="0" smtClean="0">
                <a:solidFill>
                  <a:prstClr val="black"/>
                </a:solidFill>
              </a:rPr>
              <a:t> </a:t>
            </a:r>
            <a:r>
              <a:rPr lang="en-US" sz="1500" dirty="0" err="1" smtClean="0">
                <a:solidFill>
                  <a:prstClr val="black"/>
                </a:solidFill>
              </a:rPr>
              <a:t>Vorlage</a:t>
            </a:r>
            <a:r>
              <a:rPr lang="en-US" sz="1500" dirty="0" smtClean="0">
                <a:solidFill>
                  <a:prstClr val="black"/>
                </a:solidFill>
              </a:rPr>
              <a:t> </a:t>
            </a:r>
            <a:r>
              <a:rPr lang="en-US" sz="1500" dirty="0" err="1" smtClean="0">
                <a:solidFill>
                  <a:prstClr val="black"/>
                </a:solidFill>
              </a:rPr>
              <a:t>eingebettet</a:t>
            </a:r>
            <a:r>
              <a:rPr lang="en-US" sz="1500" dirty="0" smtClean="0">
                <a:solidFill>
                  <a:prstClr val="black"/>
                </a:solidFill>
              </a:rPr>
              <a:t> </a:t>
            </a:r>
            <a:r>
              <a:rPr lang="en-US" sz="1500" dirty="0" err="1" smtClean="0">
                <a:solidFill>
                  <a:prstClr val="black"/>
                </a:solidFill>
              </a:rPr>
              <a:t>sind</a:t>
            </a:r>
            <a:r>
              <a:rPr lang="en-US" sz="1500" dirty="0" smtClean="0">
                <a:solidFill>
                  <a:prstClr val="black"/>
                </a:solidFill>
              </a:rPr>
              <a:t>. </a:t>
            </a:r>
            <a:r>
              <a:rPr lang="en-US" sz="1500" dirty="0" err="1" smtClean="0">
                <a:solidFill>
                  <a:prstClr val="black"/>
                </a:solidFill>
              </a:rPr>
              <a:t>Sollten</a:t>
            </a:r>
            <a:r>
              <a:rPr lang="en-US" sz="1500" dirty="0" smtClean="0">
                <a:solidFill>
                  <a:prstClr val="black"/>
                </a:solidFill>
              </a:rPr>
              <a:t> </a:t>
            </a:r>
            <a:r>
              <a:rPr lang="en-US" sz="1500" dirty="0" err="1" smtClean="0">
                <a:solidFill>
                  <a:prstClr val="black"/>
                </a:solidFill>
              </a:rPr>
              <a:t>Sie</a:t>
            </a:r>
            <a:r>
              <a:rPr lang="en-US" sz="1500" dirty="0" smtClean="0">
                <a:solidFill>
                  <a:prstClr val="black"/>
                </a:solidFill>
              </a:rPr>
              <a:t> den </a:t>
            </a:r>
            <a:r>
              <a:rPr lang="en-US" sz="1500" dirty="0" err="1" smtClean="0">
                <a:solidFill>
                  <a:prstClr val="black"/>
                </a:solidFill>
              </a:rPr>
              <a:t>Wunsch</a:t>
            </a:r>
            <a:r>
              <a:rPr lang="en-US" sz="1500" dirty="0" smtClean="0">
                <a:solidFill>
                  <a:prstClr val="black"/>
                </a:solidFill>
              </a:rPr>
              <a:t> </a:t>
            </a:r>
            <a:r>
              <a:rPr lang="en-US" sz="1500" dirty="0" err="1" smtClean="0">
                <a:solidFill>
                  <a:prstClr val="black"/>
                </a:solidFill>
              </a:rPr>
              <a:t>haben</a:t>
            </a:r>
            <a:r>
              <a:rPr lang="en-US" sz="1500" dirty="0" smtClean="0">
                <a:solidFill>
                  <a:prstClr val="black"/>
                </a:solidFill>
              </a:rPr>
              <a:t>, </a:t>
            </a:r>
            <a:r>
              <a:rPr lang="en-US" sz="1500" dirty="0" err="1" smtClean="0">
                <a:solidFill>
                  <a:prstClr val="black"/>
                </a:solidFill>
              </a:rPr>
              <a:t>diese</a:t>
            </a:r>
            <a:r>
              <a:rPr lang="en-US" sz="1500" dirty="0" smtClean="0">
                <a:solidFill>
                  <a:prstClr val="black"/>
                </a:solidFill>
              </a:rPr>
              <a:t> </a:t>
            </a:r>
            <a:r>
              <a:rPr lang="en-US" sz="1500" dirty="0" err="1" smtClean="0">
                <a:solidFill>
                  <a:prstClr val="black"/>
                </a:solidFill>
              </a:rPr>
              <a:t>Schriftarten</a:t>
            </a:r>
            <a:r>
              <a:rPr lang="en-US" sz="1500" dirty="0" smtClean="0">
                <a:solidFill>
                  <a:prstClr val="black"/>
                </a:solidFill>
              </a:rPr>
              <a:t> (Fonts) </a:t>
            </a:r>
            <a:r>
              <a:rPr lang="en-US" sz="1500" dirty="0" err="1" smtClean="0">
                <a:solidFill>
                  <a:prstClr val="black"/>
                </a:solidFill>
              </a:rPr>
              <a:t>auch</a:t>
            </a:r>
            <a:r>
              <a:rPr lang="en-US" sz="1500" dirty="0" smtClean="0">
                <a:solidFill>
                  <a:prstClr val="black"/>
                </a:solidFill>
              </a:rPr>
              <a:t> in </a:t>
            </a:r>
            <a:r>
              <a:rPr lang="en-US" sz="1500" dirty="0" err="1" smtClean="0">
                <a:solidFill>
                  <a:prstClr val="black"/>
                </a:solidFill>
              </a:rPr>
              <a:t>anderen</a:t>
            </a:r>
            <a:r>
              <a:rPr lang="en-US" sz="1500" dirty="0" smtClean="0">
                <a:solidFill>
                  <a:prstClr val="black"/>
                </a:solidFill>
              </a:rPr>
              <a:t> </a:t>
            </a:r>
            <a:r>
              <a:rPr lang="en-US" sz="1500" dirty="0" err="1" smtClean="0">
                <a:solidFill>
                  <a:prstClr val="black"/>
                </a:solidFill>
              </a:rPr>
              <a:t>Präsentationen</a:t>
            </a:r>
            <a:r>
              <a:rPr lang="en-US" sz="1500" dirty="0" smtClean="0">
                <a:solidFill>
                  <a:prstClr val="black"/>
                </a:solidFill>
              </a:rPr>
              <a:t> </a:t>
            </a:r>
            <a:r>
              <a:rPr lang="en-US" sz="1500" dirty="0" err="1" smtClean="0">
                <a:solidFill>
                  <a:prstClr val="black"/>
                </a:solidFill>
              </a:rPr>
              <a:t>zu</a:t>
            </a:r>
            <a:r>
              <a:rPr lang="en-US" sz="1500" dirty="0" smtClean="0">
                <a:solidFill>
                  <a:prstClr val="black"/>
                </a:solidFill>
              </a:rPr>
              <a:t> </a:t>
            </a:r>
            <a:r>
              <a:rPr lang="en-US" sz="1500" dirty="0" err="1" smtClean="0">
                <a:solidFill>
                  <a:prstClr val="black"/>
                </a:solidFill>
              </a:rPr>
              <a:t>verwenden</a:t>
            </a:r>
            <a:r>
              <a:rPr lang="en-US" sz="1500" dirty="0" smtClean="0">
                <a:solidFill>
                  <a:prstClr val="black"/>
                </a:solidFill>
              </a:rPr>
              <a:t>, </a:t>
            </a:r>
            <a:r>
              <a:rPr lang="en-US" sz="1500" dirty="0" err="1" smtClean="0">
                <a:solidFill>
                  <a:prstClr val="black"/>
                </a:solidFill>
              </a:rPr>
              <a:t>müssen</a:t>
            </a:r>
            <a:r>
              <a:rPr lang="en-US" sz="1500" dirty="0" smtClean="0">
                <a:solidFill>
                  <a:prstClr val="black"/>
                </a:solidFill>
              </a:rPr>
              <a:t> </a:t>
            </a:r>
            <a:r>
              <a:rPr lang="en-US" sz="1500" dirty="0" err="1" smtClean="0">
                <a:solidFill>
                  <a:prstClr val="black"/>
                </a:solidFill>
              </a:rPr>
              <a:t>Sie</a:t>
            </a:r>
            <a:r>
              <a:rPr lang="en-US" sz="1500" dirty="0" smtClean="0">
                <a:solidFill>
                  <a:prstClr val="black"/>
                </a:solidFill>
              </a:rPr>
              <a:t> </a:t>
            </a:r>
            <a:r>
              <a:rPr lang="en-US" sz="1500" dirty="0" err="1" smtClean="0">
                <a:solidFill>
                  <a:prstClr val="black"/>
                </a:solidFill>
              </a:rPr>
              <a:t>diese</a:t>
            </a:r>
            <a:r>
              <a:rPr lang="en-US" sz="1500" dirty="0" smtClean="0">
                <a:solidFill>
                  <a:prstClr val="black"/>
                </a:solidFill>
              </a:rPr>
              <a:t> </a:t>
            </a:r>
            <a:r>
              <a:rPr lang="en-US" sz="1500" dirty="0" err="1" smtClean="0">
                <a:solidFill>
                  <a:prstClr val="black"/>
                </a:solidFill>
              </a:rPr>
              <a:t>Schriftarten</a:t>
            </a:r>
            <a:r>
              <a:rPr lang="en-US" sz="1500" dirty="0" smtClean="0">
                <a:solidFill>
                  <a:prstClr val="black"/>
                </a:solidFill>
              </a:rPr>
              <a:t> auf </a:t>
            </a:r>
            <a:r>
              <a:rPr lang="en-US" sz="1500" dirty="0" err="1" smtClean="0">
                <a:solidFill>
                  <a:prstClr val="black"/>
                </a:solidFill>
              </a:rPr>
              <a:t>Ihrem</a:t>
            </a:r>
            <a:r>
              <a:rPr lang="en-US" sz="1500" dirty="0" smtClean="0">
                <a:solidFill>
                  <a:prstClr val="black"/>
                </a:solidFill>
              </a:rPr>
              <a:t> Computer </a:t>
            </a:r>
            <a:r>
              <a:rPr lang="en-US" sz="1500" dirty="0" err="1" smtClean="0">
                <a:solidFill>
                  <a:prstClr val="black"/>
                </a:solidFill>
              </a:rPr>
              <a:t>installieren</a:t>
            </a:r>
            <a:r>
              <a:rPr lang="en-US" sz="1500" dirty="0" smtClean="0">
                <a:solidFill>
                  <a:prstClr val="black"/>
                </a:solidFill>
              </a:rPr>
              <a:t>.</a:t>
            </a:r>
          </a:p>
          <a:p>
            <a:pPr defTabSz="914127">
              <a:lnSpc>
                <a:spcPct val="90000"/>
              </a:lnSpc>
              <a:spcBef>
                <a:spcPts val="1000"/>
              </a:spcBef>
            </a:pPr>
            <a:r>
              <a:rPr lang="en-US" sz="1500" dirty="0" smtClean="0">
                <a:solidFill>
                  <a:prstClr val="black"/>
                </a:solidFill>
              </a:rPr>
              <a:t>Die </a:t>
            </a:r>
            <a:r>
              <a:rPr lang="en-US" sz="1500" dirty="0" err="1" smtClean="0">
                <a:solidFill>
                  <a:prstClr val="black"/>
                </a:solidFill>
              </a:rPr>
              <a:t>Schriftarten</a:t>
            </a:r>
            <a:r>
              <a:rPr lang="en-US" sz="1500" dirty="0" smtClean="0">
                <a:solidFill>
                  <a:prstClr val="black"/>
                </a:solidFill>
              </a:rPr>
              <a:t> </a:t>
            </a:r>
            <a:r>
              <a:rPr lang="en-US" sz="1500" dirty="0" err="1" smtClean="0">
                <a:solidFill>
                  <a:prstClr val="black"/>
                </a:solidFill>
              </a:rPr>
              <a:t>können</a:t>
            </a:r>
            <a:r>
              <a:rPr lang="en-US" sz="1500" dirty="0" smtClean="0">
                <a:solidFill>
                  <a:prstClr val="black"/>
                </a:solidFill>
              </a:rPr>
              <a:t> </a:t>
            </a:r>
            <a:r>
              <a:rPr lang="en-US" sz="1500" dirty="0" err="1" smtClean="0">
                <a:solidFill>
                  <a:prstClr val="black"/>
                </a:solidFill>
              </a:rPr>
              <a:t>kostenfrei</a:t>
            </a:r>
            <a:r>
              <a:rPr lang="en-US" sz="1500" dirty="0" smtClean="0">
                <a:solidFill>
                  <a:prstClr val="black"/>
                </a:solidFill>
              </a:rPr>
              <a:t> </a:t>
            </a:r>
            <a:r>
              <a:rPr lang="en-US" sz="1500" dirty="0" err="1" smtClean="0">
                <a:solidFill>
                  <a:prstClr val="black"/>
                </a:solidFill>
              </a:rPr>
              <a:t>über</a:t>
            </a:r>
            <a:r>
              <a:rPr lang="en-US" sz="1500" dirty="0" smtClean="0">
                <a:solidFill>
                  <a:prstClr val="black"/>
                </a:solidFill>
              </a:rPr>
              <a:t> die </a:t>
            </a:r>
            <a:r>
              <a:rPr lang="en-US" sz="1500" dirty="0" err="1" smtClean="0">
                <a:solidFill>
                  <a:prstClr val="black"/>
                </a:solidFill>
              </a:rPr>
              <a:t>unten</a:t>
            </a:r>
            <a:r>
              <a:rPr lang="en-US" sz="1500" dirty="0" smtClean="0">
                <a:solidFill>
                  <a:prstClr val="black"/>
                </a:solidFill>
              </a:rPr>
              <a:t> </a:t>
            </a:r>
            <a:r>
              <a:rPr lang="en-US" sz="1500" dirty="0" err="1" smtClean="0">
                <a:solidFill>
                  <a:prstClr val="black"/>
                </a:solidFill>
              </a:rPr>
              <a:t>genannte</a:t>
            </a:r>
            <a:r>
              <a:rPr lang="en-US" sz="1500" dirty="0" smtClean="0">
                <a:solidFill>
                  <a:prstClr val="black"/>
                </a:solidFill>
              </a:rPr>
              <a:t> </a:t>
            </a:r>
            <a:r>
              <a:rPr lang="en-US" sz="1500" dirty="0" err="1" smtClean="0">
                <a:solidFill>
                  <a:prstClr val="black"/>
                </a:solidFill>
              </a:rPr>
              <a:t>Internetseite</a:t>
            </a:r>
            <a:r>
              <a:rPr lang="en-US" sz="1500" dirty="0" smtClean="0">
                <a:solidFill>
                  <a:prstClr val="black"/>
                </a:solidFill>
              </a:rPr>
              <a:t> </a:t>
            </a:r>
            <a:r>
              <a:rPr lang="en-US" sz="1500" dirty="0" err="1" smtClean="0">
                <a:solidFill>
                  <a:prstClr val="black"/>
                </a:solidFill>
              </a:rPr>
              <a:t>heruntergeladen</a:t>
            </a:r>
            <a:r>
              <a:rPr lang="en-US" sz="1500" dirty="0" smtClean="0">
                <a:solidFill>
                  <a:prstClr val="black"/>
                </a:solidFill>
              </a:rPr>
              <a:t> </a:t>
            </a:r>
            <a:r>
              <a:rPr lang="en-US" sz="1500" dirty="0" err="1" smtClean="0">
                <a:solidFill>
                  <a:prstClr val="black"/>
                </a:solidFill>
              </a:rPr>
              <a:t>werden</a:t>
            </a:r>
            <a:r>
              <a:rPr lang="en-US" sz="1500" dirty="0" smtClean="0">
                <a:solidFill>
                  <a:prstClr val="black"/>
                </a:solidFill>
              </a:rPr>
              <a:t>. </a:t>
            </a:r>
            <a:r>
              <a:rPr lang="en-US" sz="1500" dirty="0" err="1" smtClean="0">
                <a:solidFill>
                  <a:prstClr val="black"/>
                </a:solidFill>
              </a:rPr>
              <a:t>Kopieren</a:t>
            </a:r>
            <a:r>
              <a:rPr lang="en-US" sz="1500" dirty="0" smtClean="0">
                <a:solidFill>
                  <a:prstClr val="black"/>
                </a:solidFill>
              </a:rPr>
              <a:t> </a:t>
            </a:r>
            <a:r>
              <a:rPr lang="en-US" sz="1500" dirty="0" err="1" smtClean="0">
                <a:solidFill>
                  <a:prstClr val="black"/>
                </a:solidFill>
              </a:rPr>
              <a:t>Sie</a:t>
            </a:r>
            <a:r>
              <a:rPr lang="en-US" sz="1500" dirty="0" smtClean="0">
                <a:solidFill>
                  <a:prstClr val="black"/>
                </a:solidFill>
              </a:rPr>
              <a:t> </a:t>
            </a:r>
            <a:r>
              <a:rPr lang="en-US" sz="1500" dirty="0" err="1" smtClean="0">
                <a:solidFill>
                  <a:prstClr val="black"/>
                </a:solidFill>
              </a:rPr>
              <a:t>dazu</a:t>
            </a:r>
            <a:r>
              <a:rPr lang="en-US" sz="1500" dirty="0" smtClean="0">
                <a:solidFill>
                  <a:prstClr val="black"/>
                </a:solidFill>
              </a:rPr>
              <a:t> </a:t>
            </a:r>
            <a:r>
              <a:rPr lang="en-US" sz="1500" dirty="0" err="1" smtClean="0">
                <a:solidFill>
                  <a:prstClr val="black"/>
                </a:solidFill>
              </a:rPr>
              <a:t>einfach</a:t>
            </a:r>
            <a:r>
              <a:rPr lang="en-US" sz="1500" dirty="0" smtClean="0">
                <a:solidFill>
                  <a:prstClr val="black"/>
                </a:solidFill>
              </a:rPr>
              <a:t> den Link in das </a:t>
            </a:r>
            <a:r>
              <a:rPr lang="en-US" sz="1500" dirty="0" err="1" smtClean="0">
                <a:solidFill>
                  <a:prstClr val="black"/>
                </a:solidFill>
              </a:rPr>
              <a:t>Adressfenster</a:t>
            </a:r>
            <a:r>
              <a:rPr lang="en-US" sz="1500" dirty="0" smtClean="0">
                <a:solidFill>
                  <a:prstClr val="black"/>
                </a:solidFill>
              </a:rPr>
              <a:t> </a:t>
            </a:r>
            <a:r>
              <a:rPr lang="en-US" sz="1500" dirty="0" err="1" smtClean="0">
                <a:solidFill>
                  <a:prstClr val="black"/>
                </a:solidFill>
              </a:rPr>
              <a:t>Ihres</a:t>
            </a:r>
            <a:r>
              <a:rPr lang="en-US" sz="1500" dirty="0" smtClean="0">
                <a:solidFill>
                  <a:prstClr val="black"/>
                </a:solidFill>
              </a:rPr>
              <a:t> Web-Browsers.</a:t>
            </a:r>
            <a:endParaRPr lang="en-US" sz="1500" dirty="0">
              <a:solidFill>
                <a:prstClr val="black"/>
              </a:solidFill>
            </a:endParaRPr>
          </a:p>
        </p:txBody>
      </p:sp>
      <p:sp>
        <p:nvSpPr>
          <p:cNvPr id="9" name="Textfeld 2"/>
          <p:cNvSpPr txBox="1"/>
          <p:nvPr/>
        </p:nvSpPr>
        <p:spPr bwMode="gray">
          <a:xfrm>
            <a:off x="5092863"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dirty="0" err="1" smtClean="0">
                <a:solidFill>
                  <a:srgbClr val="3498DB">
                    <a:lumMod val="50000"/>
                  </a:srgbClr>
                </a:solidFill>
                <a:latin typeface="Bebas Neue" panose="020B0506020202020201" pitchFamily="34" charset="0"/>
              </a:rPr>
              <a:t>Bebas</a:t>
            </a:r>
            <a:r>
              <a:rPr lang="en-US" sz="2800" dirty="0" smtClean="0">
                <a:solidFill>
                  <a:srgbClr val="3498DB">
                    <a:lumMod val="50000"/>
                  </a:srgbClr>
                </a:solidFill>
                <a:latin typeface="Bebas Neue" panose="020B0506020202020201" pitchFamily="34" charset="0"/>
              </a:rPr>
              <a:t> </a:t>
            </a:r>
            <a:r>
              <a:rPr lang="en-US" sz="2800" dirty="0" err="1" smtClean="0">
                <a:solidFill>
                  <a:srgbClr val="3498DB">
                    <a:lumMod val="50000"/>
                  </a:srgbClr>
                </a:solidFill>
                <a:latin typeface="Bebas Neue" panose="020B0506020202020201" pitchFamily="34" charset="0"/>
              </a:rPr>
              <a:t>neue</a:t>
            </a:r>
            <a:endParaRPr lang="en-US" sz="2800" dirty="0" smtClean="0">
              <a:solidFill>
                <a:srgbClr val="3498DB">
                  <a:lumMod val="50000"/>
                </a:srgbClr>
              </a:solidFill>
              <a:latin typeface="Bebas Neue" panose="020B0506020202020201" pitchFamily="34" charset="0"/>
            </a:endParaRPr>
          </a:p>
          <a:p>
            <a:pPr defTabSz="914127">
              <a:lnSpc>
                <a:spcPct val="80000"/>
              </a:lnSpc>
              <a:spcBef>
                <a:spcPts val="1000"/>
              </a:spcBef>
            </a:pPr>
            <a:r>
              <a:rPr lang="en-US" sz="1600" dirty="0" smtClean="0">
                <a:solidFill>
                  <a:prstClr val="black">
                    <a:lumMod val="75000"/>
                    <a:lumOff val="25000"/>
                  </a:prstClr>
                </a:solidFill>
              </a:rPr>
              <a:t>http://www.dafont.com/de/bebas-neue.font</a:t>
            </a:r>
            <a:endParaRPr lang="en-US" sz="1600" dirty="0">
              <a:solidFill>
                <a:prstClr val="black">
                  <a:lumMod val="75000"/>
                  <a:lumOff val="25000"/>
                </a:prstClr>
              </a:solidFill>
            </a:endParaRPr>
          </a:p>
        </p:txBody>
      </p:sp>
      <p:grpSp>
        <p:nvGrpSpPr>
          <p:cNvPr id="18" name="Gruppieren 1"/>
          <p:cNvGrpSpPr/>
          <p:nvPr/>
        </p:nvGrpSpPr>
        <p:grpSpPr bwMode="gray">
          <a:xfrm>
            <a:off x="405052" y="-63499"/>
            <a:ext cx="454588" cy="830549"/>
            <a:chOff x="429379" y="-62937"/>
            <a:chExt cx="454588" cy="830549"/>
          </a:xfrm>
          <a:effectLst>
            <a:outerShdw blurRad="25400" dist="12700" dir="2700000" algn="tl" rotWithShape="0">
              <a:prstClr val="black">
                <a:alpha val="40000"/>
              </a:prstClr>
            </a:outerShdw>
          </a:effectLst>
        </p:grpSpPr>
        <p:sp>
          <p:nvSpPr>
            <p:cNvPr id="19"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0"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grpSp>
        <p:nvGrpSpPr>
          <p:cNvPr id="21" name="Gruppieren 2"/>
          <p:cNvGrpSpPr/>
          <p:nvPr/>
        </p:nvGrpSpPr>
        <p:grpSpPr bwMode="gray">
          <a:xfrm>
            <a:off x="5092863" y="-63500"/>
            <a:ext cx="454588" cy="830549"/>
            <a:chOff x="6622790" y="-62938"/>
            <a:chExt cx="454588" cy="830549"/>
          </a:xfrm>
          <a:effectLst>
            <a:outerShdw blurRad="25400" dist="12700" dir="2700000" algn="tl" rotWithShape="0">
              <a:prstClr val="black">
                <a:alpha val="40000"/>
              </a:prstClr>
            </a:outerShdw>
          </a:effectLst>
        </p:grpSpPr>
        <p:sp>
          <p:nvSpPr>
            <p:cNvPr id="22"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3"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Tree>
    <p:extLst>
      <p:ext uri="{BB962C8B-B14F-4D97-AF65-F5344CB8AC3E}">
        <p14:creationId xmlns:p14="http://schemas.microsoft.com/office/powerpoint/2010/main" val="19817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hteck 5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Numbers</a:t>
            </a:r>
          </a:p>
        </p:txBody>
      </p:sp>
      <p:grpSp>
        <p:nvGrpSpPr>
          <p:cNvPr id="19" name="Gruppieren 18"/>
          <p:cNvGrpSpPr/>
          <p:nvPr/>
        </p:nvGrpSpPr>
        <p:grpSpPr>
          <a:xfrm>
            <a:off x="396000" y="1941426"/>
            <a:ext cx="8352000" cy="3913274"/>
            <a:chOff x="540000" y="1530350"/>
            <a:chExt cx="11109600" cy="5205328"/>
          </a:xfrm>
        </p:grpSpPr>
        <p:grpSp>
          <p:nvGrpSpPr>
            <p:cNvPr id="20" name="Gruppieren 19"/>
            <p:cNvGrpSpPr>
              <a:grpSpLocks noChangeAspect="1"/>
            </p:cNvGrpSpPr>
            <p:nvPr/>
          </p:nvGrpSpPr>
          <p:grpSpPr bwMode="gray">
            <a:xfrm>
              <a:off x="9334500" y="1837360"/>
              <a:ext cx="2315100" cy="2315100"/>
              <a:chOff x="9440352" y="2140390"/>
              <a:chExt cx="2209248" cy="2209248"/>
            </a:xfrm>
          </p:grpSpPr>
          <p:sp>
            <p:nvSpPr>
              <p:cNvPr id="57" name="Textplatzhalter 26"/>
              <p:cNvSpPr txBox="1">
                <a:spLocks/>
              </p:cNvSpPr>
              <p:nvPr/>
            </p:nvSpPr>
            <p:spPr bwMode="gray">
              <a:xfrm>
                <a:off x="9440352" y="2140390"/>
                <a:ext cx="2209248" cy="2209248"/>
              </a:xfrm>
              <a:prstGeom prst="ellipse">
                <a:avLst/>
              </a:prstGeom>
              <a:ln w="28575">
                <a:solidFill>
                  <a:schemeClr val="accent6">
                    <a:lumMod val="50000"/>
                  </a:schemeClr>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6">
                        <a:lumMod val="50000"/>
                      </a:schemeClr>
                    </a:solidFill>
                    <a:latin typeface="Bebas Neue" panose="020B0506020202020201" pitchFamily="34" charset="0"/>
                  </a:rPr>
                  <a:t>80%</a:t>
                </a:r>
                <a:endParaRPr lang="en-US" sz="3200" dirty="0"/>
              </a:p>
            </p:txBody>
          </p:sp>
          <p:sp>
            <p:nvSpPr>
              <p:cNvPr id="58" name="Freeform 10"/>
              <p:cNvSpPr>
                <a:spLocks noEditPoints="1"/>
              </p:cNvSpPr>
              <p:nvPr/>
            </p:nvSpPr>
            <p:spPr bwMode="gray">
              <a:xfrm>
                <a:off x="10202928" y="3325375"/>
                <a:ext cx="684096" cy="685523"/>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accent6">
                  <a:lumMod val="50000"/>
                </a:schemeClr>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cxnSp>
          <p:nvCxnSpPr>
            <p:cNvPr id="21" name="Gerade Verbindung 20"/>
            <p:cNvCxnSpPr/>
            <p:nvPr/>
          </p:nvCxnSpPr>
          <p:spPr bwMode="gray">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22" name="Gruppieren 21"/>
            <p:cNvGrpSpPr/>
            <p:nvPr/>
          </p:nvGrpSpPr>
          <p:grpSpPr bwMode="gray">
            <a:xfrm>
              <a:off x="540000" y="2277635"/>
              <a:ext cx="2497486" cy="2497486"/>
              <a:chOff x="540000" y="2277635"/>
              <a:chExt cx="2497486" cy="2497486"/>
            </a:xfrm>
          </p:grpSpPr>
          <p:sp>
            <p:nvSpPr>
              <p:cNvPr id="55" name="Textplatzhalter 21"/>
              <p:cNvSpPr txBox="1">
                <a:spLocks/>
              </p:cNvSpPr>
              <p:nvPr/>
            </p:nvSpPr>
            <p:spPr bwMode="gray">
              <a:xfrm>
                <a:off x="540000" y="2277635"/>
                <a:ext cx="2497486" cy="2497486"/>
              </a:xfrm>
              <a:prstGeom prst="ellipse">
                <a:avLst/>
              </a:prstGeom>
              <a:ln w="28575">
                <a:solidFill>
                  <a:schemeClr val="accent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1"/>
                    </a:solidFill>
                    <a:latin typeface="Bebas Neue" panose="020B0506020202020201" pitchFamily="34" charset="0"/>
                  </a:rPr>
                  <a:t>100%</a:t>
                </a:r>
                <a:endParaRPr lang="en-US" sz="3200" dirty="0"/>
              </a:p>
            </p:txBody>
          </p:sp>
          <p:sp>
            <p:nvSpPr>
              <p:cNvPr id="56" name="METRO ICON - iphone"/>
              <p:cNvSpPr>
                <a:spLocks noChangeAspect="1" noEditPoints="1"/>
              </p:cNvSpPr>
              <p:nvPr/>
            </p:nvSpPr>
            <p:spPr bwMode="gray">
              <a:xfrm>
                <a:off x="1615988" y="3727012"/>
                <a:ext cx="345509" cy="63919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23" name="Gruppieren 22"/>
            <p:cNvGrpSpPr/>
            <p:nvPr/>
          </p:nvGrpSpPr>
          <p:grpSpPr bwMode="gray">
            <a:xfrm>
              <a:off x="2968482" y="1530350"/>
              <a:ext cx="2076791" cy="2076791"/>
              <a:chOff x="2968482" y="1530350"/>
              <a:chExt cx="2076791" cy="2076791"/>
            </a:xfrm>
          </p:grpSpPr>
          <p:sp>
            <p:nvSpPr>
              <p:cNvPr id="53" name="Textplatzhalter 22"/>
              <p:cNvSpPr txBox="1">
                <a:spLocks/>
              </p:cNvSpPr>
              <p:nvPr/>
            </p:nvSpPr>
            <p:spPr bwMode="gray">
              <a:xfrm>
                <a:off x="2968482" y="1530350"/>
                <a:ext cx="2076791" cy="2076791"/>
              </a:xfrm>
              <a:prstGeom prst="ellipse">
                <a:avLst/>
              </a:prstGeom>
              <a:ln w="28575">
                <a:solidFill>
                  <a:schemeClr val="accent3"/>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3"/>
                    </a:solidFill>
                    <a:latin typeface="Bebas Neue" panose="020B0506020202020201" pitchFamily="34" charset="0"/>
                  </a:rPr>
                  <a:t>70%</a:t>
                </a:r>
                <a:endParaRPr lang="en-US" sz="3200" dirty="0"/>
              </a:p>
            </p:txBody>
          </p:sp>
          <p:sp>
            <p:nvSpPr>
              <p:cNvPr id="54" name="METRO ICON - dropbox"/>
              <p:cNvSpPr>
                <a:spLocks noChangeAspect="1" noEditPoints="1"/>
              </p:cNvSpPr>
              <p:nvPr/>
            </p:nvSpPr>
            <p:spPr bwMode="gray">
              <a:xfrm>
                <a:off x="3728998" y="2677057"/>
                <a:ext cx="555758" cy="537477"/>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24" name="Gruppieren 23"/>
            <p:cNvGrpSpPr/>
            <p:nvPr/>
          </p:nvGrpSpPr>
          <p:grpSpPr bwMode="gray">
            <a:xfrm>
              <a:off x="4984891" y="2677057"/>
              <a:ext cx="1598937" cy="1598937"/>
              <a:chOff x="4984891" y="2677057"/>
              <a:chExt cx="1598937" cy="1598937"/>
            </a:xfrm>
          </p:grpSpPr>
          <p:sp>
            <p:nvSpPr>
              <p:cNvPr id="49" name="Textplatzhalter 23"/>
              <p:cNvSpPr txBox="1">
                <a:spLocks/>
              </p:cNvSpPr>
              <p:nvPr/>
            </p:nvSpPr>
            <p:spPr bwMode="gray">
              <a:xfrm>
                <a:off x="4984891" y="2677057"/>
                <a:ext cx="1598937" cy="1598937"/>
              </a:xfrm>
              <a:prstGeom prst="ellipse">
                <a:avLst/>
              </a:prstGeom>
              <a:ln w="28575">
                <a:solidFill>
                  <a:schemeClr val="accent1">
                    <a:lumMod val="50000"/>
                  </a:schemeClr>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1">
                        <a:lumMod val="50000"/>
                      </a:schemeClr>
                    </a:solidFill>
                    <a:latin typeface="Bebas Neue" panose="020B0506020202020201" pitchFamily="34" charset="0"/>
                  </a:rPr>
                  <a:t>40%</a:t>
                </a:r>
                <a:endParaRPr lang="en-US" sz="3200" dirty="0"/>
              </a:p>
            </p:txBody>
          </p:sp>
          <p:grpSp>
            <p:nvGrpSpPr>
              <p:cNvPr id="50" name="METRO ICON - shield check"/>
              <p:cNvGrpSpPr>
                <a:grpSpLocks noChangeAspect="1"/>
              </p:cNvGrpSpPr>
              <p:nvPr/>
            </p:nvGrpSpPr>
            <p:grpSpPr bwMode="gray">
              <a:xfrm>
                <a:off x="5624322" y="3619046"/>
                <a:ext cx="329438" cy="435182"/>
                <a:chOff x="5749189" y="1079538"/>
                <a:chExt cx="361382" cy="477381"/>
              </a:xfrm>
              <a:solidFill>
                <a:schemeClr val="accent1">
                  <a:lumMod val="50000"/>
                </a:schemeClr>
              </a:solidFill>
            </p:grpSpPr>
            <p:sp>
              <p:nvSpPr>
                <p:cNvPr id="51" name="Freeform 19"/>
                <p:cNvSpPr>
                  <a:spLocks noEditPoints="1"/>
                </p:cNvSpPr>
                <p:nvPr/>
              </p:nvSpPr>
              <p:spPr bwMode="gray">
                <a:xfrm>
                  <a:off x="5749189" y="1079538"/>
                  <a:ext cx="361382" cy="477381"/>
                </a:xfrm>
                <a:custGeom>
                  <a:avLst/>
                  <a:gdLst>
                    <a:gd name="T0" fmla="*/ 0 w 228"/>
                    <a:gd name="T1" fmla="*/ 41 h 300"/>
                    <a:gd name="T2" fmla="*/ 114 w 228"/>
                    <a:gd name="T3" fmla="*/ 0 h 300"/>
                    <a:gd name="T4" fmla="*/ 228 w 228"/>
                    <a:gd name="T5" fmla="*/ 41 h 300"/>
                    <a:gd name="T6" fmla="*/ 228 w 228"/>
                    <a:gd name="T7" fmla="*/ 46 h 300"/>
                    <a:gd name="T8" fmla="*/ 228 w 228"/>
                    <a:gd name="T9" fmla="*/ 179 h 300"/>
                    <a:gd name="T10" fmla="*/ 224 w 228"/>
                    <a:gd name="T11" fmla="*/ 206 h 300"/>
                    <a:gd name="T12" fmla="*/ 203 w 228"/>
                    <a:gd name="T13" fmla="*/ 241 h 300"/>
                    <a:gd name="T14" fmla="*/ 161 w 228"/>
                    <a:gd name="T15" fmla="*/ 272 h 300"/>
                    <a:gd name="T16" fmla="*/ 116 w 228"/>
                    <a:gd name="T17" fmla="*/ 299 h 300"/>
                    <a:gd name="T18" fmla="*/ 112 w 228"/>
                    <a:gd name="T19" fmla="*/ 300 h 300"/>
                    <a:gd name="T20" fmla="*/ 38 w 228"/>
                    <a:gd name="T21" fmla="*/ 253 h 300"/>
                    <a:gd name="T22" fmla="*/ 10 w 228"/>
                    <a:gd name="T23" fmla="*/ 224 h 300"/>
                    <a:gd name="T24" fmla="*/ 0 w 228"/>
                    <a:gd name="T25" fmla="*/ 187 h 300"/>
                    <a:gd name="T26" fmla="*/ 0 w 228"/>
                    <a:gd name="T27" fmla="*/ 79 h 300"/>
                    <a:gd name="T28" fmla="*/ 0 w 228"/>
                    <a:gd name="T29" fmla="*/ 41 h 300"/>
                    <a:gd name="T30" fmla="*/ 29 w 228"/>
                    <a:gd name="T31" fmla="*/ 70 h 300"/>
                    <a:gd name="T32" fmla="*/ 29 w 228"/>
                    <a:gd name="T33" fmla="*/ 72 h 300"/>
                    <a:gd name="T34" fmla="*/ 29 w 228"/>
                    <a:gd name="T35" fmla="*/ 187 h 300"/>
                    <a:gd name="T36" fmla="*/ 41 w 228"/>
                    <a:gd name="T37" fmla="*/ 216 h 300"/>
                    <a:gd name="T38" fmla="*/ 56 w 228"/>
                    <a:gd name="T39" fmla="*/ 230 h 300"/>
                    <a:gd name="T40" fmla="*/ 112 w 228"/>
                    <a:gd name="T41" fmla="*/ 265 h 300"/>
                    <a:gd name="T42" fmla="*/ 116 w 228"/>
                    <a:gd name="T43" fmla="*/ 265 h 300"/>
                    <a:gd name="T44" fmla="*/ 126 w 228"/>
                    <a:gd name="T45" fmla="*/ 259 h 300"/>
                    <a:gd name="T46" fmla="*/ 178 w 228"/>
                    <a:gd name="T47" fmla="*/ 225 h 300"/>
                    <a:gd name="T48" fmla="*/ 199 w 228"/>
                    <a:gd name="T49" fmla="*/ 182 h 300"/>
                    <a:gd name="T50" fmla="*/ 199 w 228"/>
                    <a:gd name="T51" fmla="*/ 73 h 300"/>
                    <a:gd name="T52" fmla="*/ 195 w 228"/>
                    <a:gd name="T53" fmla="*/ 69 h 300"/>
                    <a:gd name="T54" fmla="*/ 142 w 228"/>
                    <a:gd name="T55" fmla="*/ 55 h 300"/>
                    <a:gd name="T56" fmla="*/ 113 w 228"/>
                    <a:gd name="T57" fmla="*/ 38 h 300"/>
                    <a:gd name="T58" fmla="*/ 29 w 228"/>
                    <a:gd name="T59" fmla="*/ 7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300">
                      <a:moveTo>
                        <a:pt x="0" y="41"/>
                      </a:moveTo>
                      <a:cubicBezTo>
                        <a:pt x="44" y="44"/>
                        <a:pt x="81" y="30"/>
                        <a:pt x="114" y="0"/>
                      </a:cubicBezTo>
                      <a:cubicBezTo>
                        <a:pt x="146" y="30"/>
                        <a:pt x="184" y="44"/>
                        <a:pt x="228" y="41"/>
                      </a:cubicBezTo>
                      <a:cubicBezTo>
                        <a:pt x="228" y="43"/>
                        <a:pt x="228" y="45"/>
                        <a:pt x="228" y="46"/>
                      </a:cubicBezTo>
                      <a:cubicBezTo>
                        <a:pt x="228" y="90"/>
                        <a:pt x="228" y="135"/>
                        <a:pt x="228" y="179"/>
                      </a:cubicBezTo>
                      <a:cubicBezTo>
                        <a:pt x="228" y="188"/>
                        <a:pt x="226" y="197"/>
                        <a:pt x="224" y="206"/>
                      </a:cubicBezTo>
                      <a:cubicBezTo>
                        <a:pt x="222" y="220"/>
                        <a:pt x="213" y="231"/>
                        <a:pt x="203" y="241"/>
                      </a:cubicBezTo>
                      <a:cubicBezTo>
                        <a:pt x="191" y="253"/>
                        <a:pt x="176" y="263"/>
                        <a:pt x="161" y="272"/>
                      </a:cubicBezTo>
                      <a:cubicBezTo>
                        <a:pt x="146" y="281"/>
                        <a:pt x="131" y="290"/>
                        <a:pt x="116" y="299"/>
                      </a:cubicBezTo>
                      <a:cubicBezTo>
                        <a:pt x="115" y="300"/>
                        <a:pt x="113" y="300"/>
                        <a:pt x="112" y="300"/>
                      </a:cubicBezTo>
                      <a:cubicBezTo>
                        <a:pt x="87" y="284"/>
                        <a:pt x="63" y="269"/>
                        <a:pt x="38" y="253"/>
                      </a:cubicBezTo>
                      <a:cubicBezTo>
                        <a:pt x="27" y="245"/>
                        <a:pt x="17" y="236"/>
                        <a:pt x="10" y="224"/>
                      </a:cubicBezTo>
                      <a:cubicBezTo>
                        <a:pt x="3" y="213"/>
                        <a:pt x="0" y="200"/>
                        <a:pt x="0" y="187"/>
                      </a:cubicBezTo>
                      <a:cubicBezTo>
                        <a:pt x="0" y="151"/>
                        <a:pt x="0" y="115"/>
                        <a:pt x="0" y="79"/>
                      </a:cubicBezTo>
                      <a:cubicBezTo>
                        <a:pt x="0" y="67"/>
                        <a:pt x="0" y="55"/>
                        <a:pt x="0" y="41"/>
                      </a:cubicBezTo>
                      <a:close/>
                      <a:moveTo>
                        <a:pt x="29" y="70"/>
                      </a:moveTo>
                      <a:cubicBezTo>
                        <a:pt x="29" y="71"/>
                        <a:pt x="29" y="71"/>
                        <a:pt x="29" y="72"/>
                      </a:cubicBezTo>
                      <a:cubicBezTo>
                        <a:pt x="29" y="110"/>
                        <a:pt x="29" y="149"/>
                        <a:pt x="29" y="187"/>
                      </a:cubicBezTo>
                      <a:cubicBezTo>
                        <a:pt x="29" y="198"/>
                        <a:pt x="33" y="208"/>
                        <a:pt x="41" y="216"/>
                      </a:cubicBezTo>
                      <a:cubicBezTo>
                        <a:pt x="45" y="221"/>
                        <a:pt x="51" y="226"/>
                        <a:pt x="56" y="230"/>
                      </a:cubicBezTo>
                      <a:cubicBezTo>
                        <a:pt x="75" y="242"/>
                        <a:pt x="93" y="254"/>
                        <a:pt x="112" y="265"/>
                      </a:cubicBezTo>
                      <a:cubicBezTo>
                        <a:pt x="113" y="266"/>
                        <a:pt x="115" y="266"/>
                        <a:pt x="116" y="265"/>
                      </a:cubicBezTo>
                      <a:cubicBezTo>
                        <a:pt x="119" y="263"/>
                        <a:pt x="123" y="261"/>
                        <a:pt x="126" y="259"/>
                      </a:cubicBezTo>
                      <a:cubicBezTo>
                        <a:pt x="143" y="248"/>
                        <a:pt x="161" y="237"/>
                        <a:pt x="178" y="225"/>
                      </a:cubicBezTo>
                      <a:cubicBezTo>
                        <a:pt x="192" y="214"/>
                        <a:pt x="199" y="200"/>
                        <a:pt x="199" y="182"/>
                      </a:cubicBezTo>
                      <a:cubicBezTo>
                        <a:pt x="198" y="145"/>
                        <a:pt x="199" y="109"/>
                        <a:pt x="199" y="73"/>
                      </a:cubicBezTo>
                      <a:cubicBezTo>
                        <a:pt x="199" y="71"/>
                        <a:pt x="198" y="70"/>
                        <a:pt x="195" y="69"/>
                      </a:cubicBezTo>
                      <a:cubicBezTo>
                        <a:pt x="177" y="68"/>
                        <a:pt x="159" y="63"/>
                        <a:pt x="142" y="55"/>
                      </a:cubicBezTo>
                      <a:cubicBezTo>
                        <a:pt x="133" y="50"/>
                        <a:pt x="123" y="44"/>
                        <a:pt x="113" y="38"/>
                      </a:cubicBezTo>
                      <a:cubicBezTo>
                        <a:pt x="72" y="63"/>
                        <a:pt x="72" y="63"/>
                        <a:pt x="29" y="7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52" name="Freeform 19"/>
                <p:cNvSpPr>
                  <a:spLocks/>
                </p:cNvSpPr>
                <p:nvPr/>
              </p:nvSpPr>
              <p:spPr bwMode="gray">
                <a:xfrm>
                  <a:off x="5833957" y="1240152"/>
                  <a:ext cx="196306" cy="156153"/>
                </a:xfrm>
                <a:custGeom>
                  <a:avLst/>
                  <a:gdLst>
                    <a:gd name="T0" fmla="*/ 45 w 123"/>
                    <a:gd name="T1" fmla="*/ 98 h 98"/>
                    <a:gd name="T2" fmla="*/ 0 w 123"/>
                    <a:gd name="T3" fmla="*/ 54 h 98"/>
                    <a:gd name="T4" fmla="*/ 19 w 123"/>
                    <a:gd name="T5" fmla="*/ 35 h 98"/>
                    <a:gd name="T6" fmla="*/ 44 w 123"/>
                    <a:gd name="T7" fmla="*/ 60 h 98"/>
                    <a:gd name="T8" fmla="*/ 104 w 123"/>
                    <a:gd name="T9" fmla="*/ 0 h 98"/>
                    <a:gd name="T10" fmla="*/ 123 w 123"/>
                    <a:gd name="T11" fmla="*/ 20 h 98"/>
                    <a:gd name="T12" fmla="*/ 45 w 123"/>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23" h="98">
                      <a:moveTo>
                        <a:pt x="45" y="98"/>
                      </a:moveTo>
                      <a:cubicBezTo>
                        <a:pt x="30" y="83"/>
                        <a:pt x="15" y="68"/>
                        <a:pt x="0" y="54"/>
                      </a:cubicBezTo>
                      <a:cubicBezTo>
                        <a:pt x="6" y="47"/>
                        <a:pt x="13" y="41"/>
                        <a:pt x="19" y="35"/>
                      </a:cubicBezTo>
                      <a:cubicBezTo>
                        <a:pt x="27" y="43"/>
                        <a:pt x="36" y="51"/>
                        <a:pt x="44" y="60"/>
                      </a:cubicBezTo>
                      <a:cubicBezTo>
                        <a:pt x="64" y="40"/>
                        <a:pt x="84" y="20"/>
                        <a:pt x="104" y="0"/>
                      </a:cubicBezTo>
                      <a:cubicBezTo>
                        <a:pt x="111" y="7"/>
                        <a:pt x="117" y="14"/>
                        <a:pt x="123" y="20"/>
                      </a:cubicBezTo>
                      <a:cubicBezTo>
                        <a:pt x="97" y="46"/>
                        <a:pt x="71" y="72"/>
                        <a:pt x="45" y="9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25" name="Gruppieren 24"/>
            <p:cNvGrpSpPr/>
            <p:nvPr/>
          </p:nvGrpSpPr>
          <p:grpSpPr bwMode="gray">
            <a:xfrm>
              <a:off x="6451925" y="1669796"/>
              <a:ext cx="1699228" cy="1699228"/>
              <a:chOff x="6451925" y="1669796"/>
              <a:chExt cx="1699228" cy="1699228"/>
            </a:xfrm>
          </p:grpSpPr>
          <p:sp>
            <p:nvSpPr>
              <p:cNvPr id="45" name="Textplatzhalter 24"/>
              <p:cNvSpPr txBox="1">
                <a:spLocks/>
              </p:cNvSpPr>
              <p:nvPr/>
            </p:nvSpPr>
            <p:spPr bwMode="gray">
              <a:xfrm>
                <a:off x="6451925" y="1669796"/>
                <a:ext cx="1699228" cy="1699228"/>
              </a:xfrm>
              <a:prstGeom prst="ellipse">
                <a:avLst/>
              </a:prstGeom>
              <a:ln w="28575">
                <a:solidFill>
                  <a:schemeClr val="accent3">
                    <a:lumMod val="50000"/>
                  </a:schemeClr>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3">
                        <a:lumMod val="50000"/>
                      </a:schemeClr>
                    </a:solidFill>
                    <a:latin typeface="Bebas Neue" panose="020B0506020202020201" pitchFamily="34" charset="0"/>
                  </a:rPr>
                  <a:t>50%</a:t>
                </a:r>
                <a:endParaRPr lang="en-US" sz="3200" dirty="0"/>
              </a:p>
            </p:txBody>
          </p:sp>
          <p:grpSp>
            <p:nvGrpSpPr>
              <p:cNvPr id="46" name="METRO ICON - laptop 2"/>
              <p:cNvGrpSpPr>
                <a:grpSpLocks noChangeAspect="1"/>
              </p:cNvGrpSpPr>
              <p:nvPr/>
            </p:nvGrpSpPr>
            <p:grpSpPr bwMode="gray">
              <a:xfrm>
                <a:off x="7041592" y="2750874"/>
                <a:ext cx="532594" cy="351742"/>
                <a:chOff x="5836655" y="-796250"/>
                <a:chExt cx="716072" cy="472918"/>
              </a:xfrm>
              <a:solidFill>
                <a:schemeClr val="accent3">
                  <a:lumMod val="50000"/>
                </a:schemeClr>
              </a:solidFill>
            </p:grpSpPr>
            <p:sp>
              <p:nvSpPr>
                <p:cNvPr id="47"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8"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grpSp>
          <p:nvGrpSpPr>
            <p:cNvPr id="26" name="Gruppieren 25"/>
            <p:cNvGrpSpPr/>
            <p:nvPr/>
          </p:nvGrpSpPr>
          <p:grpSpPr bwMode="gray">
            <a:xfrm>
              <a:off x="7720148" y="3091133"/>
              <a:ext cx="1699228" cy="1699228"/>
              <a:chOff x="7720148" y="3091133"/>
              <a:chExt cx="1699228" cy="1699228"/>
            </a:xfrm>
          </p:grpSpPr>
          <p:sp>
            <p:nvSpPr>
              <p:cNvPr id="39" name="Textplatzhalter 25"/>
              <p:cNvSpPr txBox="1">
                <a:spLocks/>
              </p:cNvSpPr>
              <p:nvPr/>
            </p:nvSpPr>
            <p:spPr bwMode="gray">
              <a:xfrm>
                <a:off x="7720148" y="3091133"/>
                <a:ext cx="1699228" cy="1699228"/>
              </a:xfrm>
              <a:prstGeom prst="ellipse">
                <a:avLst/>
              </a:prstGeom>
              <a:ln w="28575">
                <a:solidFill>
                  <a:schemeClr val="accent6"/>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3200" dirty="0" smtClean="0">
                    <a:solidFill>
                      <a:schemeClr val="accent6"/>
                    </a:solidFill>
                    <a:latin typeface="Bebas Neue" panose="020B0506020202020201" pitchFamily="34" charset="0"/>
                  </a:rPr>
                  <a:t>60%</a:t>
                </a:r>
                <a:endParaRPr lang="en-US" sz="3200" dirty="0"/>
              </a:p>
            </p:txBody>
          </p:sp>
          <p:grpSp>
            <p:nvGrpSpPr>
              <p:cNvPr id="40" name="METRO ICON - search"/>
              <p:cNvGrpSpPr>
                <a:grpSpLocks noChangeAspect="1"/>
              </p:cNvGrpSpPr>
              <p:nvPr/>
            </p:nvGrpSpPr>
            <p:grpSpPr bwMode="gray">
              <a:xfrm>
                <a:off x="8328042" y="4092326"/>
                <a:ext cx="584805" cy="512029"/>
                <a:chOff x="7718942" y="372390"/>
                <a:chExt cx="501919" cy="439458"/>
              </a:xfrm>
              <a:solidFill>
                <a:schemeClr val="accent6"/>
              </a:solidFill>
            </p:grpSpPr>
            <p:sp>
              <p:nvSpPr>
                <p:cNvPr id="41" name="Freeform 20"/>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2" name="Freeform 20"/>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3" name="Freeform 20"/>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sp>
              <p:nvSpPr>
                <p:cNvPr id="44" name="Freeform 20"/>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400" dirty="0"/>
                </a:p>
              </p:txBody>
            </p:sp>
          </p:grpSp>
        </p:grpSp>
        <p:sp>
          <p:nvSpPr>
            <p:cNvPr id="27" name="Rechteck 26"/>
            <p:cNvSpPr/>
            <p:nvPr/>
          </p:nvSpPr>
          <p:spPr bwMode="gray">
            <a:xfrm>
              <a:off x="866365" y="5406220"/>
              <a:ext cx="1857454" cy="469683"/>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endParaRPr>
            </a:p>
          </p:txBody>
        </p:sp>
        <p:cxnSp>
          <p:nvCxnSpPr>
            <p:cNvPr id="28" name="Gerade Verbindung 27"/>
            <p:cNvCxnSpPr/>
            <p:nvPr/>
          </p:nvCxnSpPr>
          <p:spPr bwMode="gray">
            <a:xfrm>
              <a:off x="1788742" y="4914900"/>
              <a:ext cx="0" cy="409172"/>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9" name="Gerade Verbindung 28"/>
            <p:cNvCxnSpPr>
              <a:endCxn id="30" idx="0"/>
            </p:cNvCxnSpPr>
            <p:nvPr/>
          </p:nvCxnSpPr>
          <p:spPr bwMode="gray">
            <a:xfrm>
              <a:off x="4006878" y="3735684"/>
              <a:ext cx="0" cy="811617"/>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bwMode="gray">
            <a:xfrm>
              <a:off x="3037486" y="4547300"/>
              <a:ext cx="1938782" cy="2053233"/>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sp>
          <p:nvSpPr>
            <p:cNvPr id="31" name="Rechteck 30"/>
            <p:cNvSpPr/>
            <p:nvPr/>
          </p:nvSpPr>
          <p:spPr bwMode="gray">
            <a:xfrm>
              <a:off x="4877587" y="5382810"/>
              <a:ext cx="1857454" cy="469683"/>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p:txBody>
        </p:sp>
        <p:cxnSp>
          <p:nvCxnSpPr>
            <p:cNvPr id="32" name="Gerade Verbindung 31"/>
            <p:cNvCxnSpPr/>
            <p:nvPr/>
          </p:nvCxnSpPr>
          <p:spPr bwMode="gray">
            <a:xfrm>
              <a:off x="5799964" y="4366204"/>
              <a:ext cx="0" cy="93445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p:cNvSpPr/>
            <p:nvPr/>
          </p:nvSpPr>
          <p:spPr bwMode="gray">
            <a:xfrm>
              <a:off x="6707878" y="4789376"/>
              <a:ext cx="1201682" cy="469683"/>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p:txBody>
        </p:sp>
        <p:cxnSp>
          <p:nvCxnSpPr>
            <p:cNvPr id="34" name="Gerade Verbindung 33"/>
            <p:cNvCxnSpPr/>
            <p:nvPr/>
          </p:nvCxnSpPr>
          <p:spPr bwMode="gray">
            <a:xfrm>
              <a:off x="7296328" y="3476525"/>
              <a:ext cx="0" cy="1298596"/>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bwMode="gray">
            <a:xfrm>
              <a:off x="10492050" y="4290215"/>
              <a:ext cx="0" cy="257086"/>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p:cNvSpPr/>
            <p:nvPr/>
          </p:nvSpPr>
          <p:spPr bwMode="gray">
            <a:xfrm>
              <a:off x="9575585" y="4547300"/>
              <a:ext cx="1938782" cy="2188378"/>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sp>
          <p:nvSpPr>
            <p:cNvPr id="37" name="Rechteck 36"/>
            <p:cNvSpPr/>
            <p:nvPr/>
          </p:nvSpPr>
          <p:spPr bwMode="gray">
            <a:xfrm>
              <a:off x="7911704" y="5375169"/>
              <a:ext cx="1316116" cy="469683"/>
            </a:xfrm>
            <a:prstGeom prst="rect">
              <a:avLst/>
            </a:prstGeom>
          </p:spPr>
          <p:txBody>
            <a:bodyPr wrap="square" lIns="0" tIns="144000" rIns="0" bIns="0">
              <a:noAutofit/>
            </a:bodyPr>
            <a:lstStyle/>
            <a:p>
              <a:pPr algn="ctr">
                <a:lnSpc>
                  <a:spcPct val="90000"/>
                </a:lnSpc>
                <a:spcAft>
                  <a:spcPts val="1000"/>
                </a:spcAft>
              </a:pPr>
              <a:r>
                <a:rPr lang="en-US" sz="1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p:txBody>
        </p:sp>
        <p:cxnSp>
          <p:nvCxnSpPr>
            <p:cNvPr id="38" name="Gerade Verbindung 37"/>
            <p:cNvCxnSpPr/>
            <p:nvPr/>
          </p:nvCxnSpPr>
          <p:spPr bwMode="gray">
            <a:xfrm>
              <a:off x="8569762" y="4914900"/>
              <a:ext cx="0" cy="385762"/>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pic>
        <p:nvPicPr>
          <p:cNvPr id="5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Benutzerdefiniert 16">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3285</Words>
  <Application>Microsoft Office PowerPoint</Application>
  <PresentationFormat>Bildschirmpräsentation (4:3)</PresentationFormat>
  <Paragraphs>810</Paragraphs>
  <Slides>81</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Arial</vt:lpstr>
      <vt:lpstr>Open Sans Semibold</vt:lpstr>
      <vt:lpstr>Calibri</vt:lpstr>
      <vt:lpstr>Bebas Neue</vt:lpstr>
      <vt:lpstr>Calibri Light</vt:lpstr>
      <vt:lpstr>Wingdings</vt:lpstr>
      <vt:lpstr>Open Sans Light</vt:lpstr>
      <vt:lpstr>PRESENTATIONLOAD</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PresentationLoad</dc:creator>
  <dc:description>www.presentationload.com</dc:description>
  <cp:lastModifiedBy>Darth Vader</cp:lastModifiedBy>
  <cp:revision>367</cp:revision>
  <dcterms:created xsi:type="dcterms:W3CDTF">2015-11-26T10:37:47Z</dcterms:created>
  <dcterms:modified xsi:type="dcterms:W3CDTF">2016-06-06T15:34:47Z</dcterms:modified>
</cp:coreProperties>
</file>